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8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9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0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1.xml" ContentType="application/vnd.openxmlformats-officedocument.presentationml.notesSlide+xml"/>
  <Override PartName="/ppt/tags/tag5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45" r:id="rId5"/>
    <p:sldId id="315" r:id="rId6"/>
    <p:sldId id="366" r:id="rId7"/>
    <p:sldId id="356" r:id="rId8"/>
    <p:sldId id="352" r:id="rId9"/>
    <p:sldId id="365" r:id="rId10"/>
    <p:sldId id="367" r:id="rId11"/>
    <p:sldId id="354" r:id="rId12"/>
    <p:sldId id="359" r:id="rId13"/>
    <p:sldId id="368" r:id="rId14"/>
    <p:sldId id="353" r:id="rId15"/>
    <p:sldId id="321" r:id="rId16"/>
  </p:sldIdLst>
  <p:sldSz cx="24387175" cy="13716000"/>
  <p:notesSz cx="6858000" cy="9144000"/>
  <p:defaultTextStyle>
    <a:defPPr>
      <a:defRPr lang="fr-FR"/>
    </a:defPPr>
    <a:lvl1pPr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1087438" indent="-630238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2176463" indent="-1262063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3265488" indent="-1893888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4354513" indent="-2525713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D7F"/>
    <a:srgbClr val="AAACB3"/>
    <a:srgbClr val="E5CFC8"/>
    <a:srgbClr val="4C3F36"/>
    <a:srgbClr val="C0AF95"/>
    <a:srgbClr val="F98700"/>
    <a:srgbClr val="4E8EF9"/>
    <a:srgbClr val="FF8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6713" autoAdjust="0"/>
  </p:normalViewPr>
  <p:slideViewPr>
    <p:cSldViewPr snapToGrid="0">
      <p:cViewPr varScale="1">
        <p:scale>
          <a:sx n="30" d="100"/>
          <a:sy n="30" d="100"/>
        </p:scale>
        <p:origin x="888" y="28"/>
      </p:cViewPr>
      <p:guideLst>
        <p:guide orient="horz" pos="4320"/>
        <p:guide pos="76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DA2763-16D9-4A77-AA9D-E092F47098EE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5F2436B-68D5-42EC-9E51-4BA7CCB86ABB}">
      <dgm:prSet custT="1"/>
      <dgm:spPr/>
      <dgm:t>
        <a:bodyPr/>
        <a:lstStyle/>
        <a:p>
          <a:r>
            <a:rPr lang="fr-FR" sz="3600" dirty="0"/>
            <a:t>Garçon, 17 ans</a:t>
          </a:r>
          <a:endParaRPr lang="en-US" sz="3600" dirty="0"/>
        </a:p>
      </dgm:t>
    </dgm:pt>
    <dgm:pt modelId="{5A3BC312-A0C2-4315-AD65-5B6955E7A2C6}" type="parTrans" cxnId="{12C4AA86-8531-4B63-A4BF-E039330F25B4}">
      <dgm:prSet/>
      <dgm:spPr/>
      <dgm:t>
        <a:bodyPr/>
        <a:lstStyle/>
        <a:p>
          <a:endParaRPr lang="en-US"/>
        </a:p>
      </dgm:t>
    </dgm:pt>
    <dgm:pt modelId="{9DC0C51A-71F7-4A98-9CE9-44D8BB2410D5}" type="sibTrans" cxnId="{12C4AA86-8531-4B63-A4BF-E039330F25B4}">
      <dgm:prSet/>
      <dgm:spPr/>
      <dgm:t>
        <a:bodyPr/>
        <a:lstStyle/>
        <a:p>
          <a:endParaRPr lang="en-US"/>
        </a:p>
      </dgm:t>
    </dgm:pt>
    <dgm:pt modelId="{5A86957D-F256-4A18-B8D2-EA09E3AE5F95}">
      <dgm:prSet custT="1"/>
      <dgm:spPr/>
      <dgm:t>
        <a:bodyPr/>
        <a:lstStyle/>
        <a:p>
          <a:r>
            <a:rPr lang="fr-FR" sz="3600" dirty="0"/>
            <a:t>DX TSA</a:t>
          </a:r>
          <a:endParaRPr lang="en-US" sz="3600" dirty="0"/>
        </a:p>
      </dgm:t>
    </dgm:pt>
    <dgm:pt modelId="{1DE0C268-B9C4-409C-8AC0-6BA312006193}" type="parTrans" cxnId="{BBEC4A66-E7A7-414A-9F21-DCBDAC696FC5}">
      <dgm:prSet/>
      <dgm:spPr/>
      <dgm:t>
        <a:bodyPr/>
        <a:lstStyle/>
        <a:p>
          <a:endParaRPr lang="en-US"/>
        </a:p>
      </dgm:t>
    </dgm:pt>
    <dgm:pt modelId="{36235FB8-6539-461D-A5AB-811CC9E09E85}" type="sibTrans" cxnId="{BBEC4A66-E7A7-414A-9F21-DCBDAC696FC5}">
      <dgm:prSet/>
      <dgm:spPr/>
      <dgm:t>
        <a:bodyPr/>
        <a:lstStyle/>
        <a:p>
          <a:endParaRPr lang="en-US"/>
        </a:p>
      </dgm:t>
    </dgm:pt>
    <dgm:pt modelId="{17734DCA-37FA-47F3-8444-69FD5D1B4F1B}">
      <dgm:prSet custT="1"/>
      <dgm:spPr/>
      <dgm:t>
        <a:bodyPr/>
        <a:lstStyle/>
        <a:p>
          <a:r>
            <a:rPr lang="fr-FR" sz="3600" dirty="0"/>
            <a:t>PI depuis le primaire</a:t>
          </a:r>
          <a:endParaRPr lang="en-US" sz="3600" dirty="0"/>
        </a:p>
      </dgm:t>
    </dgm:pt>
    <dgm:pt modelId="{92A6703D-C7C0-49A4-910C-3473A19F3AF0}" type="parTrans" cxnId="{0A5711FA-F44D-41FD-8EAD-D6EB06516433}">
      <dgm:prSet/>
      <dgm:spPr/>
      <dgm:t>
        <a:bodyPr/>
        <a:lstStyle/>
        <a:p>
          <a:endParaRPr lang="en-US"/>
        </a:p>
      </dgm:t>
    </dgm:pt>
    <dgm:pt modelId="{76E36350-D527-4C78-9891-DA362227F96B}" type="sibTrans" cxnId="{0A5711FA-F44D-41FD-8EAD-D6EB06516433}">
      <dgm:prSet/>
      <dgm:spPr/>
      <dgm:t>
        <a:bodyPr/>
        <a:lstStyle/>
        <a:p>
          <a:endParaRPr lang="en-US"/>
        </a:p>
      </dgm:t>
    </dgm:pt>
    <dgm:pt modelId="{486FFF36-9AA6-4D3C-9C1D-DFDCB428FA15}">
      <dgm:prSet phldrT="[Texte]" phldr="0" custT="1"/>
      <dgm:spPr/>
      <dgm:t>
        <a:bodyPr/>
        <a:lstStyle/>
        <a:p>
          <a:r>
            <a:rPr lang="fr-CA" sz="3600" dirty="0"/>
            <a:t>Fréquentait des classes d’adaptation scolaire au secondaire</a:t>
          </a:r>
        </a:p>
      </dgm:t>
    </dgm:pt>
    <dgm:pt modelId="{CF3B3395-8CC4-448A-A7E9-955551603BF5}" type="parTrans" cxnId="{74C0F626-720D-4A72-9024-7EEE760A03C4}">
      <dgm:prSet/>
      <dgm:spPr/>
      <dgm:t>
        <a:bodyPr/>
        <a:lstStyle/>
        <a:p>
          <a:endParaRPr lang="fr-CA"/>
        </a:p>
      </dgm:t>
    </dgm:pt>
    <dgm:pt modelId="{15D17512-CA08-4DFA-8224-AC247C47F195}" type="sibTrans" cxnId="{74C0F626-720D-4A72-9024-7EEE760A03C4}">
      <dgm:prSet/>
      <dgm:spPr/>
      <dgm:t>
        <a:bodyPr/>
        <a:lstStyle/>
        <a:p>
          <a:endParaRPr lang="fr-CA"/>
        </a:p>
      </dgm:t>
    </dgm:pt>
    <dgm:pt modelId="{0BA3957A-DB4E-4025-96B5-07BB0E8F2718}" type="pres">
      <dgm:prSet presAssocID="{3BDA2763-16D9-4A77-AA9D-E092F47098EE}" presName="vert0" presStyleCnt="0">
        <dgm:presLayoutVars>
          <dgm:dir/>
          <dgm:animOne val="branch"/>
          <dgm:animLvl val="lvl"/>
        </dgm:presLayoutVars>
      </dgm:prSet>
      <dgm:spPr/>
    </dgm:pt>
    <dgm:pt modelId="{30A83E83-6DC8-4F19-A9CF-CA321684BAD2}" type="pres">
      <dgm:prSet presAssocID="{55F2436B-68D5-42EC-9E51-4BA7CCB86ABB}" presName="thickLine" presStyleLbl="alignNode1" presStyleIdx="0" presStyleCnt="4"/>
      <dgm:spPr/>
    </dgm:pt>
    <dgm:pt modelId="{1E949904-436D-427F-863B-90664C9B7F41}" type="pres">
      <dgm:prSet presAssocID="{55F2436B-68D5-42EC-9E51-4BA7CCB86ABB}" presName="horz1" presStyleCnt="0"/>
      <dgm:spPr/>
    </dgm:pt>
    <dgm:pt modelId="{3651C040-381C-4E12-81BE-EE69E2AD0850}" type="pres">
      <dgm:prSet presAssocID="{55F2436B-68D5-42EC-9E51-4BA7CCB86ABB}" presName="tx1" presStyleLbl="revTx" presStyleIdx="0" presStyleCnt="4"/>
      <dgm:spPr/>
    </dgm:pt>
    <dgm:pt modelId="{83E64A8A-E5FE-4161-8D57-89510B7186D8}" type="pres">
      <dgm:prSet presAssocID="{55F2436B-68D5-42EC-9E51-4BA7CCB86ABB}" presName="vert1" presStyleCnt="0"/>
      <dgm:spPr/>
    </dgm:pt>
    <dgm:pt modelId="{15C69C87-CD59-4627-85ED-699A29055072}" type="pres">
      <dgm:prSet presAssocID="{486FFF36-9AA6-4D3C-9C1D-DFDCB428FA15}" presName="thickLine" presStyleLbl="alignNode1" presStyleIdx="1" presStyleCnt="4"/>
      <dgm:spPr/>
    </dgm:pt>
    <dgm:pt modelId="{67E0724D-536B-45AA-9F1E-48BE03399ACF}" type="pres">
      <dgm:prSet presAssocID="{486FFF36-9AA6-4D3C-9C1D-DFDCB428FA15}" presName="horz1" presStyleCnt="0"/>
      <dgm:spPr/>
    </dgm:pt>
    <dgm:pt modelId="{9AEEB681-BBC4-49BD-B1CE-CA5D56D5C1BA}" type="pres">
      <dgm:prSet presAssocID="{486FFF36-9AA6-4D3C-9C1D-DFDCB428FA15}" presName="tx1" presStyleLbl="revTx" presStyleIdx="1" presStyleCnt="4"/>
      <dgm:spPr/>
    </dgm:pt>
    <dgm:pt modelId="{0605DD5E-8690-406B-B63F-8C49B5B4EA43}" type="pres">
      <dgm:prSet presAssocID="{486FFF36-9AA6-4D3C-9C1D-DFDCB428FA15}" presName="vert1" presStyleCnt="0"/>
      <dgm:spPr/>
    </dgm:pt>
    <dgm:pt modelId="{8860F8F3-47AE-4932-89BC-B4741C2CB931}" type="pres">
      <dgm:prSet presAssocID="{5A86957D-F256-4A18-B8D2-EA09E3AE5F95}" presName="thickLine" presStyleLbl="alignNode1" presStyleIdx="2" presStyleCnt="4"/>
      <dgm:spPr/>
    </dgm:pt>
    <dgm:pt modelId="{3C999980-B53A-49C7-95E1-10E441F277B7}" type="pres">
      <dgm:prSet presAssocID="{5A86957D-F256-4A18-B8D2-EA09E3AE5F95}" presName="horz1" presStyleCnt="0"/>
      <dgm:spPr/>
    </dgm:pt>
    <dgm:pt modelId="{4C684BE2-3C20-4682-9BB1-3293CB0C9D32}" type="pres">
      <dgm:prSet presAssocID="{5A86957D-F256-4A18-B8D2-EA09E3AE5F95}" presName="tx1" presStyleLbl="revTx" presStyleIdx="2" presStyleCnt="4"/>
      <dgm:spPr/>
    </dgm:pt>
    <dgm:pt modelId="{9EE093C1-21E2-4105-BA1F-09CF52A71564}" type="pres">
      <dgm:prSet presAssocID="{5A86957D-F256-4A18-B8D2-EA09E3AE5F95}" presName="vert1" presStyleCnt="0"/>
      <dgm:spPr/>
    </dgm:pt>
    <dgm:pt modelId="{8F14A2F8-C421-4C45-B674-5B7A2E5E395E}" type="pres">
      <dgm:prSet presAssocID="{17734DCA-37FA-47F3-8444-69FD5D1B4F1B}" presName="thickLine" presStyleLbl="alignNode1" presStyleIdx="3" presStyleCnt="4"/>
      <dgm:spPr/>
    </dgm:pt>
    <dgm:pt modelId="{780EB462-F0C2-4D4F-9F30-FEECC0A61D28}" type="pres">
      <dgm:prSet presAssocID="{17734DCA-37FA-47F3-8444-69FD5D1B4F1B}" presName="horz1" presStyleCnt="0"/>
      <dgm:spPr/>
    </dgm:pt>
    <dgm:pt modelId="{D8CB7454-85CD-493F-A039-751A34A97856}" type="pres">
      <dgm:prSet presAssocID="{17734DCA-37FA-47F3-8444-69FD5D1B4F1B}" presName="tx1" presStyleLbl="revTx" presStyleIdx="3" presStyleCnt="4"/>
      <dgm:spPr/>
    </dgm:pt>
    <dgm:pt modelId="{C590AB64-344A-4E53-A83F-7FF11AEC3CC3}" type="pres">
      <dgm:prSet presAssocID="{17734DCA-37FA-47F3-8444-69FD5D1B4F1B}" presName="vert1" presStyleCnt="0"/>
      <dgm:spPr/>
    </dgm:pt>
  </dgm:ptLst>
  <dgm:cxnLst>
    <dgm:cxn modelId="{74C0F626-720D-4A72-9024-7EEE760A03C4}" srcId="{3BDA2763-16D9-4A77-AA9D-E092F47098EE}" destId="{486FFF36-9AA6-4D3C-9C1D-DFDCB428FA15}" srcOrd="1" destOrd="0" parTransId="{CF3B3395-8CC4-448A-A7E9-955551603BF5}" sibTransId="{15D17512-CA08-4DFA-8224-AC247C47F195}"/>
    <dgm:cxn modelId="{E8A59D44-8E92-46C0-91B5-FF657C616CCF}" type="presOf" srcId="{486FFF36-9AA6-4D3C-9C1D-DFDCB428FA15}" destId="{9AEEB681-BBC4-49BD-B1CE-CA5D56D5C1BA}" srcOrd="0" destOrd="0" presId="urn:microsoft.com/office/officeart/2008/layout/LinedList"/>
    <dgm:cxn modelId="{BBEC4A66-E7A7-414A-9F21-DCBDAC696FC5}" srcId="{3BDA2763-16D9-4A77-AA9D-E092F47098EE}" destId="{5A86957D-F256-4A18-B8D2-EA09E3AE5F95}" srcOrd="2" destOrd="0" parTransId="{1DE0C268-B9C4-409C-8AC0-6BA312006193}" sibTransId="{36235FB8-6539-461D-A5AB-811CC9E09E85}"/>
    <dgm:cxn modelId="{479DAD80-9F53-4498-97C8-DC73A680033B}" type="presOf" srcId="{17734DCA-37FA-47F3-8444-69FD5D1B4F1B}" destId="{D8CB7454-85CD-493F-A039-751A34A97856}" srcOrd="0" destOrd="0" presId="urn:microsoft.com/office/officeart/2008/layout/LinedList"/>
    <dgm:cxn modelId="{12C4AA86-8531-4B63-A4BF-E039330F25B4}" srcId="{3BDA2763-16D9-4A77-AA9D-E092F47098EE}" destId="{55F2436B-68D5-42EC-9E51-4BA7CCB86ABB}" srcOrd="0" destOrd="0" parTransId="{5A3BC312-A0C2-4315-AD65-5B6955E7A2C6}" sibTransId="{9DC0C51A-71F7-4A98-9CE9-44D8BB2410D5}"/>
    <dgm:cxn modelId="{20DFC1D2-0371-43AD-9B9D-786AB49C63B2}" type="presOf" srcId="{55F2436B-68D5-42EC-9E51-4BA7CCB86ABB}" destId="{3651C040-381C-4E12-81BE-EE69E2AD0850}" srcOrd="0" destOrd="0" presId="urn:microsoft.com/office/officeart/2008/layout/LinedList"/>
    <dgm:cxn modelId="{E4A4C2D5-8472-4BEE-BA60-4EA989D8D78F}" type="presOf" srcId="{5A86957D-F256-4A18-B8D2-EA09E3AE5F95}" destId="{4C684BE2-3C20-4682-9BB1-3293CB0C9D32}" srcOrd="0" destOrd="0" presId="urn:microsoft.com/office/officeart/2008/layout/LinedList"/>
    <dgm:cxn modelId="{BDC83DE1-AE2D-43F9-B2D9-E19D2657B8EA}" type="presOf" srcId="{3BDA2763-16D9-4A77-AA9D-E092F47098EE}" destId="{0BA3957A-DB4E-4025-96B5-07BB0E8F2718}" srcOrd="0" destOrd="0" presId="urn:microsoft.com/office/officeart/2008/layout/LinedList"/>
    <dgm:cxn modelId="{0A5711FA-F44D-41FD-8EAD-D6EB06516433}" srcId="{3BDA2763-16D9-4A77-AA9D-E092F47098EE}" destId="{17734DCA-37FA-47F3-8444-69FD5D1B4F1B}" srcOrd="3" destOrd="0" parTransId="{92A6703D-C7C0-49A4-910C-3473A19F3AF0}" sibTransId="{76E36350-D527-4C78-9891-DA362227F96B}"/>
    <dgm:cxn modelId="{F627AAF2-C5BB-4EAD-8C22-7ADCA67C7005}" type="presParOf" srcId="{0BA3957A-DB4E-4025-96B5-07BB0E8F2718}" destId="{30A83E83-6DC8-4F19-A9CF-CA321684BAD2}" srcOrd="0" destOrd="0" presId="urn:microsoft.com/office/officeart/2008/layout/LinedList"/>
    <dgm:cxn modelId="{35408668-038D-4345-9100-A8108B371772}" type="presParOf" srcId="{0BA3957A-DB4E-4025-96B5-07BB0E8F2718}" destId="{1E949904-436D-427F-863B-90664C9B7F41}" srcOrd="1" destOrd="0" presId="urn:microsoft.com/office/officeart/2008/layout/LinedList"/>
    <dgm:cxn modelId="{DC5EE116-4723-478E-883B-CDF7A1BA778F}" type="presParOf" srcId="{1E949904-436D-427F-863B-90664C9B7F41}" destId="{3651C040-381C-4E12-81BE-EE69E2AD0850}" srcOrd="0" destOrd="0" presId="urn:microsoft.com/office/officeart/2008/layout/LinedList"/>
    <dgm:cxn modelId="{F177EAD6-A703-4F53-B356-6814ABEA0F5D}" type="presParOf" srcId="{1E949904-436D-427F-863B-90664C9B7F41}" destId="{83E64A8A-E5FE-4161-8D57-89510B7186D8}" srcOrd="1" destOrd="0" presId="urn:microsoft.com/office/officeart/2008/layout/LinedList"/>
    <dgm:cxn modelId="{BD2F08D6-06BB-4835-8575-48894855E22B}" type="presParOf" srcId="{0BA3957A-DB4E-4025-96B5-07BB0E8F2718}" destId="{15C69C87-CD59-4627-85ED-699A29055072}" srcOrd="2" destOrd="0" presId="urn:microsoft.com/office/officeart/2008/layout/LinedList"/>
    <dgm:cxn modelId="{FAA624FD-985F-41E7-9394-93F74F62CF44}" type="presParOf" srcId="{0BA3957A-DB4E-4025-96B5-07BB0E8F2718}" destId="{67E0724D-536B-45AA-9F1E-48BE03399ACF}" srcOrd="3" destOrd="0" presId="urn:microsoft.com/office/officeart/2008/layout/LinedList"/>
    <dgm:cxn modelId="{42036137-9391-4937-B0CA-CF80C84DED52}" type="presParOf" srcId="{67E0724D-536B-45AA-9F1E-48BE03399ACF}" destId="{9AEEB681-BBC4-49BD-B1CE-CA5D56D5C1BA}" srcOrd="0" destOrd="0" presId="urn:microsoft.com/office/officeart/2008/layout/LinedList"/>
    <dgm:cxn modelId="{2649E372-7EB9-4E8E-B09F-41714F6A6229}" type="presParOf" srcId="{67E0724D-536B-45AA-9F1E-48BE03399ACF}" destId="{0605DD5E-8690-406B-B63F-8C49B5B4EA43}" srcOrd="1" destOrd="0" presId="urn:microsoft.com/office/officeart/2008/layout/LinedList"/>
    <dgm:cxn modelId="{B4843979-4F91-4F32-9E1F-815B7907F236}" type="presParOf" srcId="{0BA3957A-DB4E-4025-96B5-07BB0E8F2718}" destId="{8860F8F3-47AE-4932-89BC-B4741C2CB931}" srcOrd="4" destOrd="0" presId="urn:microsoft.com/office/officeart/2008/layout/LinedList"/>
    <dgm:cxn modelId="{CF850689-B73C-4CF1-A129-49C4F5D9C615}" type="presParOf" srcId="{0BA3957A-DB4E-4025-96B5-07BB0E8F2718}" destId="{3C999980-B53A-49C7-95E1-10E441F277B7}" srcOrd="5" destOrd="0" presId="urn:microsoft.com/office/officeart/2008/layout/LinedList"/>
    <dgm:cxn modelId="{392B7C74-2ADD-41D9-9839-7F46947F9D98}" type="presParOf" srcId="{3C999980-B53A-49C7-95E1-10E441F277B7}" destId="{4C684BE2-3C20-4682-9BB1-3293CB0C9D32}" srcOrd="0" destOrd="0" presId="urn:microsoft.com/office/officeart/2008/layout/LinedList"/>
    <dgm:cxn modelId="{D96B7EA1-F151-42A3-BEAE-FB05B85E4380}" type="presParOf" srcId="{3C999980-B53A-49C7-95E1-10E441F277B7}" destId="{9EE093C1-21E2-4105-BA1F-09CF52A71564}" srcOrd="1" destOrd="0" presId="urn:microsoft.com/office/officeart/2008/layout/LinedList"/>
    <dgm:cxn modelId="{0250F775-CBBA-4A61-9FB8-D08B8B2F9E6D}" type="presParOf" srcId="{0BA3957A-DB4E-4025-96B5-07BB0E8F2718}" destId="{8F14A2F8-C421-4C45-B674-5B7A2E5E395E}" srcOrd="6" destOrd="0" presId="urn:microsoft.com/office/officeart/2008/layout/LinedList"/>
    <dgm:cxn modelId="{B0FDDF34-740E-4341-8A58-B75C428845CA}" type="presParOf" srcId="{0BA3957A-DB4E-4025-96B5-07BB0E8F2718}" destId="{780EB462-F0C2-4D4F-9F30-FEECC0A61D28}" srcOrd="7" destOrd="0" presId="urn:microsoft.com/office/officeart/2008/layout/LinedList"/>
    <dgm:cxn modelId="{4FAE70EB-D460-4E08-B741-09C641F1DC87}" type="presParOf" srcId="{780EB462-F0C2-4D4F-9F30-FEECC0A61D28}" destId="{D8CB7454-85CD-493F-A039-751A34A97856}" srcOrd="0" destOrd="0" presId="urn:microsoft.com/office/officeart/2008/layout/LinedList"/>
    <dgm:cxn modelId="{029D51E3-DFB4-4D7D-9920-039483463C5E}" type="presParOf" srcId="{780EB462-F0C2-4D4F-9F30-FEECC0A61D28}" destId="{C590AB64-344A-4E53-A83F-7FF11AEC3CC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DA2763-16D9-4A77-AA9D-E092F47098EE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5F2436B-68D5-42EC-9E51-4BA7CCB86ABB}">
      <dgm:prSet custT="1"/>
      <dgm:spPr/>
      <dgm:t>
        <a:bodyPr/>
        <a:lstStyle/>
        <a:p>
          <a:r>
            <a:rPr lang="fr-FR" sz="3600" dirty="0"/>
            <a:t>Fille, 19 ans</a:t>
          </a:r>
          <a:endParaRPr lang="en-US" sz="3600" dirty="0"/>
        </a:p>
      </dgm:t>
    </dgm:pt>
    <dgm:pt modelId="{5A3BC312-A0C2-4315-AD65-5B6955E7A2C6}" type="parTrans" cxnId="{12C4AA86-8531-4B63-A4BF-E039330F25B4}">
      <dgm:prSet/>
      <dgm:spPr/>
      <dgm:t>
        <a:bodyPr/>
        <a:lstStyle/>
        <a:p>
          <a:endParaRPr lang="en-US"/>
        </a:p>
      </dgm:t>
    </dgm:pt>
    <dgm:pt modelId="{9DC0C51A-71F7-4A98-9CE9-44D8BB2410D5}" type="sibTrans" cxnId="{12C4AA86-8531-4B63-A4BF-E039330F25B4}">
      <dgm:prSet/>
      <dgm:spPr/>
      <dgm:t>
        <a:bodyPr/>
        <a:lstStyle/>
        <a:p>
          <a:endParaRPr lang="en-US"/>
        </a:p>
      </dgm:t>
    </dgm:pt>
    <dgm:pt modelId="{5A86957D-F256-4A18-B8D2-EA09E3AE5F95}">
      <dgm:prSet custT="1"/>
      <dgm:spPr/>
      <dgm:t>
        <a:bodyPr/>
        <a:lstStyle/>
        <a:p>
          <a:r>
            <a:rPr lang="fr-FR" sz="3600" dirty="0"/>
            <a:t>Aucun DX</a:t>
          </a:r>
          <a:endParaRPr lang="en-US" sz="3600" dirty="0"/>
        </a:p>
      </dgm:t>
    </dgm:pt>
    <dgm:pt modelId="{1DE0C268-B9C4-409C-8AC0-6BA312006193}" type="parTrans" cxnId="{BBEC4A66-E7A7-414A-9F21-DCBDAC696FC5}">
      <dgm:prSet/>
      <dgm:spPr/>
      <dgm:t>
        <a:bodyPr/>
        <a:lstStyle/>
        <a:p>
          <a:endParaRPr lang="en-US"/>
        </a:p>
      </dgm:t>
    </dgm:pt>
    <dgm:pt modelId="{36235FB8-6539-461D-A5AB-811CC9E09E85}" type="sibTrans" cxnId="{BBEC4A66-E7A7-414A-9F21-DCBDAC696FC5}">
      <dgm:prSet/>
      <dgm:spPr/>
      <dgm:t>
        <a:bodyPr/>
        <a:lstStyle/>
        <a:p>
          <a:endParaRPr lang="en-US"/>
        </a:p>
      </dgm:t>
    </dgm:pt>
    <dgm:pt modelId="{17734DCA-37FA-47F3-8444-69FD5D1B4F1B}">
      <dgm:prSet custT="1"/>
      <dgm:spPr/>
      <dgm:t>
        <a:bodyPr/>
        <a:lstStyle/>
        <a:p>
          <a:r>
            <a:rPr lang="fr-FR" sz="3600" dirty="0"/>
            <a:t>PI depuis 4</a:t>
          </a:r>
          <a:r>
            <a:rPr lang="fr-FR" sz="3600" baseline="30000" dirty="0"/>
            <a:t>e</a:t>
          </a:r>
          <a:r>
            <a:rPr lang="fr-FR" sz="3600" dirty="0"/>
            <a:t> secondaire</a:t>
          </a:r>
          <a:endParaRPr lang="en-US" sz="3600" dirty="0"/>
        </a:p>
      </dgm:t>
    </dgm:pt>
    <dgm:pt modelId="{92A6703D-C7C0-49A4-910C-3473A19F3AF0}" type="parTrans" cxnId="{0A5711FA-F44D-41FD-8EAD-D6EB06516433}">
      <dgm:prSet/>
      <dgm:spPr/>
      <dgm:t>
        <a:bodyPr/>
        <a:lstStyle/>
        <a:p>
          <a:endParaRPr lang="en-US"/>
        </a:p>
      </dgm:t>
    </dgm:pt>
    <dgm:pt modelId="{76E36350-D527-4C78-9891-DA362227F96B}" type="sibTrans" cxnId="{0A5711FA-F44D-41FD-8EAD-D6EB06516433}">
      <dgm:prSet/>
      <dgm:spPr/>
      <dgm:t>
        <a:bodyPr/>
        <a:lstStyle/>
        <a:p>
          <a:endParaRPr lang="en-US"/>
        </a:p>
      </dgm:t>
    </dgm:pt>
    <dgm:pt modelId="{8377A8E2-5199-4901-BB67-52DEE5CA7667}">
      <dgm:prSet phldrT="[Texte]" phldr="0" custT="1"/>
      <dgm:spPr/>
      <dgm:t>
        <a:bodyPr/>
        <a:lstStyle/>
        <a:p>
          <a:r>
            <a:rPr lang="fr-CA" sz="3600" dirty="0"/>
            <a:t>Originaire d’Iran, arrivée au Québec il y a 4 ans</a:t>
          </a:r>
        </a:p>
      </dgm:t>
    </dgm:pt>
    <dgm:pt modelId="{83EEEFD3-877A-43C7-AA72-A080BD898B31}" type="parTrans" cxnId="{8B89C52F-D2D0-4F06-B205-995BDB4932EB}">
      <dgm:prSet/>
      <dgm:spPr/>
      <dgm:t>
        <a:bodyPr/>
        <a:lstStyle/>
        <a:p>
          <a:endParaRPr lang="fr-CA"/>
        </a:p>
      </dgm:t>
    </dgm:pt>
    <dgm:pt modelId="{F3218837-461E-4DF3-9CD8-55D4C9D19542}" type="sibTrans" cxnId="{8B89C52F-D2D0-4F06-B205-995BDB4932EB}">
      <dgm:prSet/>
      <dgm:spPr/>
      <dgm:t>
        <a:bodyPr/>
        <a:lstStyle/>
        <a:p>
          <a:endParaRPr lang="fr-CA"/>
        </a:p>
      </dgm:t>
    </dgm:pt>
    <dgm:pt modelId="{F95F6F0D-D177-42FD-8F79-5EE94F97A1B0}">
      <dgm:prSet phldrT="[Texte]" phldr="0" custT="1"/>
      <dgm:spPr/>
      <dgm:t>
        <a:bodyPr/>
        <a:lstStyle/>
        <a:p>
          <a:r>
            <a:rPr lang="fr-CA" sz="3600" dirty="0"/>
            <a:t>A fréquenté des classes de francisation pendant 2 ans avant d’intégrer le régulier</a:t>
          </a:r>
        </a:p>
      </dgm:t>
    </dgm:pt>
    <dgm:pt modelId="{709D7BF0-47D8-4926-8013-C26557DA2242}" type="parTrans" cxnId="{65BFBAEE-63D9-4B65-ACC5-F4CEA7282030}">
      <dgm:prSet/>
      <dgm:spPr/>
      <dgm:t>
        <a:bodyPr/>
        <a:lstStyle/>
        <a:p>
          <a:endParaRPr lang="fr-CA"/>
        </a:p>
      </dgm:t>
    </dgm:pt>
    <dgm:pt modelId="{7EFAFC1A-4E39-4B5D-ACC6-36DC78FE06AA}" type="sibTrans" cxnId="{65BFBAEE-63D9-4B65-ACC5-F4CEA7282030}">
      <dgm:prSet/>
      <dgm:spPr/>
      <dgm:t>
        <a:bodyPr/>
        <a:lstStyle/>
        <a:p>
          <a:endParaRPr lang="fr-CA"/>
        </a:p>
      </dgm:t>
    </dgm:pt>
    <dgm:pt modelId="{0BA3957A-DB4E-4025-96B5-07BB0E8F2718}" type="pres">
      <dgm:prSet presAssocID="{3BDA2763-16D9-4A77-AA9D-E092F47098EE}" presName="vert0" presStyleCnt="0">
        <dgm:presLayoutVars>
          <dgm:dir/>
          <dgm:animOne val="branch"/>
          <dgm:animLvl val="lvl"/>
        </dgm:presLayoutVars>
      </dgm:prSet>
      <dgm:spPr/>
    </dgm:pt>
    <dgm:pt modelId="{30A83E83-6DC8-4F19-A9CF-CA321684BAD2}" type="pres">
      <dgm:prSet presAssocID="{55F2436B-68D5-42EC-9E51-4BA7CCB86ABB}" presName="thickLine" presStyleLbl="alignNode1" presStyleIdx="0" presStyleCnt="5" custLinFactNeighborX="16955" custLinFactNeighborY="4534"/>
      <dgm:spPr/>
    </dgm:pt>
    <dgm:pt modelId="{1E949904-436D-427F-863B-90664C9B7F41}" type="pres">
      <dgm:prSet presAssocID="{55F2436B-68D5-42EC-9E51-4BA7CCB86ABB}" presName="horz1" presStyleCnt="0"/>
      <dgm:spPr/>
    </dgm:pt>
    <dgm:pt modelId="{3651C040-381C-4E12-81BE-EE69E2AD0850}" type="pres">
      <dgm:prSet presAssocID="{55F2436B-68D5-42EC-9E51-4BA7CCB86ABB}" presName="tx1" presStyleLbl="revTx" presStyleIdx="0" presStyleCnt="5"/>
      <dgm:spPr/>
    </dgm:pt>
    <dgm:pt modelId="{83E64A8A-E5FE-4161-8D57-89510B7186D8}" type="pres">
      <dgm:prSet presAssocID="{55F2436B-68D5-42EC-9E51-4BA7CCB86ABB}" presName="vert1" presStyleCnt="0"/>
      <dgm:spPr/>
    </dgm:pt>
    <dgm:pt modelId="{D6EA3462-B42E-4DBA-AFF2-71C884A1F52D}" type="pres">
      <dgm:prSet presAssocID="{8377A8E2-5199-4901-BB67-52DEE5CA7667}" presName="thickLine" presStyleLbl="alignNode1" presStyleIdx="1" presStyleCnt="5"/>
      <dgm:spPr/>
    </dgm:pt>
    <dgm:pt modelId="{2C3C4144-C11F-46F6-A073-232E93958F78}" type="pres">
      <dgm:prSet presAssocID="{8377A8E2-5199-4901-BB67-52DEE5CA7667}" presName="horz1" presStyleCnt="0"/>
      <dgm:spPr/>
    </dgm:pt>
    <dgm:pt modelId="{20697928-CBAF-4307-864D-0DDB81CAAA70}" type="pres">
      <dgm:prSet presAssocID="{8377A8E2-5199-4901-BB67-52DEE5CA7667}" presName="tx1" presStyleLbl="revTx" presStyleIdx="1" presStyleCnt="5"/>
      <dgm:spPr/>
    </dgm:pt>
    <dgm:pt modelId="{FC9165DA-51C8-44BA-B1DE-4BD08C1F7EC5}" type="pres">
      <dgm:prSet presAssocID="{8377A8E2-5199-4901-BB67-52DEE5CA7667}" presName="vert1" presStyleCnt="0"/>
      <dgm:spPr/>
    </dgm:pt>
    <dgm:pt modelId="{777B4E86-7283-4F4E-8548-8496DB0EAE85}" type="pres">
      <dgm:prSet presAssocID="{F95F6F0D-D177-42FD-8F79-5EE94F97A1B0}" presName="thickLine" presStyleLbl="alignNode1" presStyleIdx="2" presStyleCnt="5"/>
      <dgm:spPr/>
    </dgm:pt>
    <dgm:pt modelId="{45888F7C-3B4A-48F4-BD9A-DD81B8B847D1}" type="pres">
      <dgm:prSet presAssocID="{F95F6F0D-D177-42FD-8F79-5EE94F97A1B0}" presName="horz1" presStyleCnt="0"/>
      <dgm:spPr/>
    </dgm:pt>
    <dgm:pt modelId="{5B0A4172-9C4E-46A7-8661-482157B91ED6}" type="pres">
      <dgm:prSet presAssocID="{F95F6F0D-D177-42FD-8F79-5EE94F97A1B0}" presName="tx1" presStyleLbl="revTx" presStyleIdx="2" presStyleCnt="5"/>
      <dgm:spPr/>
    </dgm:pt>
    <dgm:pt modelId="{727FC691-5489-4CC6-9271-A62093400E69}" type="pres">
      <dgm:prSet presAssocID="{F95F6F0D-D177-42FD-8F79-5EE94F97A1B0}" presName="vert1" presStyleCnt="0"/>
      <dgm:spPr/>
    </dgm:pt>
    <dgm:pt modelId="{8860F8F3-47AE-4932-89BC-B4741C2CB931}" type="pres">
      <dgm:prSet presAssocID="{5A86957D-F256-4A18-B8D2-EA09E3AE5F95}" presName="thickLine" presStyleLbl="alignNode1" presStyleIdx="3" presStyleCnt="5"/>
      <dgm:spPr/>
    </dgm:pt>
    <dgm:pt modelId="{3C999980-B53A-49C7-95E1-10E441F277B7}" type="pres">
      <dgm:prSet presAssocID="{5A86957D-F256-4A18-B8D2-EA09E3AE5F95}" presName="horz1" presStyleCnt="0"/>
      <dgm:spPr/>
    </dgm:pt>
    <dgm:pt modelId="{4C684BE2-3C20-4682-9BB1-3293CB0C9D32}" type="pres">
      <dgm:prSet presAssocID="{5A86957D-F256-4A18-B8D2-EA09E3AE5F95}" presName="tx1" presStyleLbl="revTx" presStyleIdx="3" presStyleCnt="5"/>
      <dgm:spPr/>
    </dgm:pt>
    <dgm:pt modelId="{9EE093C1-21E2-4105-BA1F-09CF52A71564}" type="pres">
      <dgm:prSet presAssocID="{5A86957D-F256-4A18-B8D2-EA09E3AE5F95}" presName="vert1" presStyleCnt="0"/>
      <dgm:spPr/>
    </dgm:pt>
    <dgm:pt modelId="{8F14A2F8-C421-4C45-B674-5B7A2E5E395E}" type="pres">
      <dgm:prSet presAssocID="{17734DCA-37FA-47F3-8444-69FD5D1B4F1B}" presName="thickLine" presStyleLbl="alignNode1" presStyleIdx="4" presStyleCnt="5"/>
      <dgm:spPr/>
    </dgm:pt>
    <dgm:pt modelId="{780EB462-F0C2-4D4F-9F30-FEECC0A61D28}" type="pres">
      <dgm:prSet presAssocID="{17734DCA-37FA-47F3-8444-69FD5D1B4F1B}" presName="horz1" presStyleCnt="0"/>
      <dgm:spPr/>
    </dgm:pt>
    <dgm:pt modelId="{D8CB7454-85CD-493F-A039-751A34A97856}" type="pres">
      <dgm:prSet presAssocID="{17734DCA-37FA-47F3-8444-69FD5D1B4F1B}" presName="tx1" presStyleLbl="revTx" presStyleIdx="4" presStyleCnt="5"/>
      <dgm:spPr/>
    </dgm:pt>
    <dgm:pt modelId="{C590AB64-344A-4E53-A83F-7FF11AEC3CC3}" type="pres">
      <dgm:prSet presAssocID="{17734DCA-37FA-47F3-8444-69FD5D1B4F1B}" presName="vert1" presStyleCnt="0"/>
      <dgm:spPr/>
    </dgm:pt>
  </dgm:ptLst>
  <dgm:cxnLst>
    <dgm:cxn modelId="{ED58FB18-F841-46B5-92C3-CB254DAB750A}" type="presOf" srcId="{8377A8E2-5199-4901-BB67-52DEE5CA7667}" destId="{20697928-CBAF-4307-864D-0DDB81CAAA70}" srcOrd="0" destOrd="0" presId="urn:microsoft.com/office/officeart/2008/layout/LinedList"/>
    <dgm:cxn modelId="{8B89C52F-D2D0-4F06-B205-995BDB4932EB}" srcId="{3BDA2763-16D9-4A77-AA9D-E092F47098EE}" destId="{8377A8E2-5199-4901-BB67-52DEE5CA7667}" srcOrd="1" destOrd="0" parTransId="{83EEEFD3-877A-43C7-AA72-A080BD898B31}" sibTransId="{F3218837-461E-4DF3-9CD8-55D4C9D19542}"/>
    <dgm:cxn modelId="{BBEC4A66-E7A7-414A-9F21-DCBDAC696FC5}" srcId="{3BDA2763-16D9-4A77-AA9D-E092F47098EE}" destId="{5A86957D-F256-4A18-B8D2-EA09E3AE5F95}" srcOrd="3" destOrd="0" parTransId="{1DE0C268-B9C4-409C-8AC0-6BA312006193}" sibTransId="{36235FB8-6539-461D-A5AB-811CC9E09E85}"/>
    <dgm:cxn modelId="{FCF0E76A-0CA8-4884-B470-49D8AFB8A98A}" type="presOf" srcId="{55F2436B-68D5-42EC-9E51-4BA7CCB86ABB}" destId="{3651C040-381C-4E12-81BE-EE69E2AD0850}" srcOrd="0" destOrd="0" presId="urn:microsoft.com/office/officeart/2008/layout/LinedList"/>
    <dgm:cxn modelId="{12C4AA86-8531-4B63-A4BF-E039330F25B4}" srcId="{3BDA2763-16D9-4A77-AA9D-E092F47098EE}" destId="{55F2436B-68D5-42EC-9E51-4BA7CCB86ABB}" srcOrd="0" destOrd="0" parTransId="{5A3BC312-A0C2-4315-AD65-5B6955E7A2C6}" sibTransId="{9DC0C51A-71F7-4A98-9CE9-44D8BB2410D5}"/>
    <dgm:cxn modelId="{F920768E-8E5C-4F9A-9D10-273A4AF6211E}" type="presOf" srcId="{17734DCA-37FA-47F3-8444-69FD5D1B4F1B}" destId="{D8CB7454-85CD-493F-A039-751A34A97856}" srcOrd="0" destOrd="0" presId="urn:microsoft.com/office/officeart/2008/layout/LinedList"/>
    <dgm:cxn modelId="{91745FA4-E8CC-45F4-A8E4-D0B4CA759635}" type="presOf" srcId="{5A86957D-F256-4A18-B8D2-EA09E3AE5F95}" destId="{4C684BE2-3C20-4682-9BB1-3293CB0C9D32}" srcOrd="0" destOrd="0" presId="urn:microsoft.com/office/officeart/2008/layout/LinedList"/>
    <dgm:cxn modelId="{BDC83DE1-AE2D-43F9-B2D9-E19D2657B8EA}" type="presOf" srcId="{3BDA2763-16D9-4A77-AA9D-E092F47098EE}" destId="{0BA3957A-DB4E-4025-96B5-07BB0E8F2718}" srcOrd="0" destOrd="0" presId="urn:microsoft.com/office/officeart/2008/layout/LinedList"/>
    <dgm:cxn modelId="{60C2CCEC-A35A-4BD3-B7A1-3527AE2E931A}" type="presOf" srcId="{F95F6F0D-D177-42FD-8F79-5EE94F97A1B0}" destId="{5B0A4172-9C4E-46A7-8661-482157B91ED6}" srcOrd="0" destOrd="0" presId="urn:microsoft.com/office/officeart/2008/layout/LinedList"/>
    <dgm:cxn modelId="{65BFBAEE-63D9-4B65-ACC5-F4CEA7282030}" srcId="{3BDA2763-16D9-4A77-AA9D-E092F47098EE}" destId="{F95F6F0D-D177-42FD-8F79-5EE94F97A1B0}" srcOrd="2" destOrd="0" parTransId="{709D7BF0-47D8-4926-8013-C26557DA2242}" sibTransId="{7EFAFC1A-4E39-4B5D-ACC6-36DC78FE06AA}"/>
    <dgm:cxn modelId="{0A5711FA-F44D-41FD-8EAD-D6EB06516433}" srcId="{3BDA2763-16D9-4A77-AA9D-E092F47098EE}" destId="{17734DCA-37FA-47F3-8444-69FD5D1B4F1B}" srcOrd="4" destOrd="0" parTransId="{92A6703D-C7C0-49A4-910C-3473A19F3AF0}" sibTransId="{76E36350-D527-4C78-9891-DA362227F96B}"/>
    <dgm:cxn modelId="{F889025E-A93E-4952-9024-B495E6632944}" type="presParOf" srcId="{0BA3957A-DB4E-4025-96B5-07BB0E8F2718}" destId="{30A83E83-6DC8-4F19-A9CF-CA321684BAD2}" srcOrd="0" destOrd="0" presId="urn:microsoft.com/office/officeart/2008/layout/LinedList"/>
    <dgm:cxn modelId="{184A6474-E258-4786-BA06-12FD54618F11}" type="presParOf" srcId="{0BA3957A-DB4E-4025-96B5-07BB0E8F2718}" destId="{1E949904-436D-427F-863B-90664C9B7F41}" srcOrd="1" destOrd="0" presId="urn:microsoft.com/office/officeart/2008/layout/LinedList"/>
    <dgm:cxn modelId="{1036B1B6-6631-46D9-B033-04E2B9ECC305}" type="presParOf" srcId="{1E949904-436D-427F-863B-90664C9B7F41}" destId="{3651C040-381C-4E12-81BE-EE69E2AD0850}" srcOrd="0" destOrd="0" presId="urn:microsoft.com/office/officeart/2008/layout/LinedList"/>
    <dgm:cxn modelId="{EA36229C-B94E-4E3F-ACE7-A52BB97EF484}" type="presParOf" srcId="{1E949904-436D-427F-863B-90664C9B7F41}" destId="{83E64A8A-E5FE-4161-8D57-89510B7186D8}" srcOrd="1" destOrd="0" presId="urn:microsoft.com/office/officeart/2008/layout/LinedList"/>
    <dgm:cxn modelId="{C5819A09-EF2D-4D28-975B-2E4D3BB0386B}" type="presParOf" srcId="{0BA3957A-DB4E-4025-96B5-07BB0E8F2718}" destId="{D6EA3462-B42E-4DBA-AFF2-71C884A1F52D}" srcOrd="2" destOrd="0" presId="urn:microsoft.com/office/officeart/2008/layout/LinedList"/>
    <dgm:cxn modelId="{83EA73AB-229C-46E9-9ACD-8AC5ED83B21F}" type="presParOf" srcId="{0BA3957A-DB4E-4025-96B5-07BB0E8F2718}" destId="{2C3C4144-C11F-46F6-A073-232E93958F78}" srcOrd="3" destOrd="0" presId="urn:microsoft.com/office/officeart/2008/layout/LinedList"/>
    <dgm:cxn modelId="{2B0297B7-75FA-4CA1-BE7D-6EC0FCD6ABB6}" type="presParOf" srcId="{2C3C4144-C11F-46F6-A073-232E93958F78}" destId="{20697928-CBAF-4307-864D-0DDB81CAAA70}" srcOrd="0" destOrd="0" presId="urn:microsoft.com/office/officeart/2008/layout/LinedList"/>
    <dgm:cxn modelId="{F0013917-2C3A-4AA9-98A1-7FE68B836682}" type="presParOf" srcId="{2C3C4144-C11F-46F6-A073-232E93958F78}" destId="{FC9165DA-51C8-44BA-B1DE-4BD08C1F7EC5}" srcOrd="1" destOrd="0" presId="urn:microsoft.com/office/officeart/2008/layout/LinedList"/>
    <dgm:cxn modelId="{4FBA4B35-E1DF-4F79-9C2C-E9CC41B0F433}" type="presParOf" srcId="{0BA3957A-DB4E-4025-96B5-07BB0E8F2718}" destId="{777B4E86-7283-4F4E-8548-8496DB0EAE85}" srcOrd="4" destOrd="0" presId="urn:microsoft.com/office/officeart/2008/layout/LinedList"/>
    <dgm:cxn modelId="{B13EF967-57CC-44FE-834E-55C41E873E84}" type="presParOf" srcId="{0BA3957A-DB4E-4025-96B5-07BB0E8F2718}" destId="{45888F7C-3B4A-48F4-BD9A-DD81B8B847D1}" srcOrd="5" destOrd="0" presId="urn:microsoft.com/office/officeart/2008/layout/LinedList"/>
    <dgm:cxn modelId="{11D03DCD-9A02-4593-939D-24CE2A2503CF}" type="presParOf" srcId="{45888F7C-3B4A-48F4-BD9A-DD81B8B847D1}" destId="{5B0A4172-9C4E-46A7-8661-482157B91ED6}" srcOrd="0" destOrd="0" presId="urn:microsoft.com/office/officeart/2008/layout/LinedList"/>
    <dgm:cxn modelId="{44E04533-F17E-4998-B2CD-83F63A474EBD}" type="presParOf" srcId="{45888F7C-3B4A-48F4-BD9A-DD81B8B847D1}" destId="{727FC691-5489-4CC6-9271-A62093400E69}" srcOrd="1" destOrd="0" presId="urn:microsoft.com/office/officeart/2008/layout/LinedList"/>
    <dgm:cxn modelId="{3836597B-7BE0-4289-A597-1C19C87BBC01}" type="presParOf" srcId="{0BA3957A-DB4E-4025-96B5-07BB0E8F2718}" destId="{8860F8F3-47AE-4932-89BC-B4741C2CB931}" srcOrd="6" destOrd="0" presId="urn:microsoft.com/office/officeart/2008/layout/LinedList"/>
    <dgm:cxn modelId="{BFBC02AB-D8DB-4ECB-A6BD-4588C30D2591}" type="presParOf" srcId="{0BA3957A-DB4E-4025-96B5-07BB0E8F2718}" destId="{3C999980-B53A-49C7-95E1-10E441F277B7}" srcOrd="7" destOrd="0" presId="urn:microsoft.com/office/officeart/2008/layout/LinedList"/>
    <dgm:cxn modelId="{9E8FC9B4-7FB7-4632-89B0-A9FCFBE1606A}" type="presParOf" srcId="{3C999980-B53A-49C7-95E1-10E441F277B7}" destId="{4C684BE2-3C20-4682-9BB1-3293CB0C9D32}" srcOrd="0" destOrd="0" presId="urn:microsoft.com/office/officeart/2008/layout/LinedList"/>
    <dgm:cxn modelId="{AF5A8C9F-FB1A-4B16-BEAD-2B6183F7FA6D}" type="presParOf" srcId="{3C999980-B53A-49C7-95E1-10E441F277B7}" destId="{9EE093C1-21E2-4105-BA1F-09CF52A71564}" srcOrd="1" destOrd="0" presId="urn:microsoft.com/office/officeart/2008/layout/LinedList"/>
    <dgm:cxn modelId="{FB3FFAEB-7515-4DEA-89B5-27FEADE590CB}" type="presParOf" srcId="{0BA3957A-DB4E-4025-96B5-07BB0E8F2718}" destId="{8F14A2F8-C421-4C45-B674-5B7A2E5E395E}" srcOrd="8" destOrd="0" presId="urn:microsoft.com/office/officeart/2008/layout/LinedList"/>
    <dgm:cxn modelId="{0343E90B-C361-4B21-96C1-89C1D731BBE5}" type="presParOf" srcId="{0BA3957A-DB4E-4025-96B5-07BB0E8F2718}" destId="{780EB462-F0C2-4D4F-9F30-FEECC0A61D28}" srcOrd="9" destOrd="0" presId="urn:microsoft.com/office/officeart/2008/layout/LinedList"/>
    <dgm:cxn modelId="{65792271-A702-495E-8E7A-40984F1A6566}" type="presParOf" srcId="{780EB462-F0C2-4D4F-9F30-FEECC0A61D28}" destId="{D8CB7454-85CD-493F-A039-751A34A97856}" srcOrd="0" destOrd="0" presId="urn:microsoft.com/office/officeart/2008/layout/LinedList"/>
    <dgm:cxn modelId="{163C961B-4257-4BA4-8C29-3D50797C64E4}" type="presParOf" srcId="{780EB462-F0C2-4D4F-9F30-FEECC0A61D28}" destId="{C590AB64-344A-4E53-A83F-7FF11AEC3CC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83E83-6DC8-4F19-A9CF-CA321684BAD2}">
      <dsp:nvSpPr>
        <dsp:cNvPr id="0" name=""/>
        <dsp:cNvSpPr/>
      </dsp:nvSpPr>
      <dsp:spPr>
        <a:xfrm>
          <a:off x="0" y="0"/>
          <a:ext cx="937259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51C040-381C-4E12-81BE-EE69E2AD0850}">
      <dsp:nvSpPr>
        <dsp:cNvPr id="0" name=""/>
        <dsp:cNvSpPr/>
      </dsp:nvSpPr>
      <dsp:spPr>
        <a:xfrm>
          <a:off x="0" y="0"/>
          <a:ext cx="9372599" cy="148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Garçon, 17 ans</a:t>
          </a:r>
          <a:endParaRPr lang="en-US" sz="3600" kern="1200" dirty="0"/>
        </a:p>
      </dsp:txBody>
      <dsp:txXfrm>
        <a:off x="0" y="0"/>
        <a:ext cx="9372599" cy="1483116"/>
      </dsp:txXfrm>
    </dsp:sp>
    <dsp:sp modelId="{15C69C87-CD59-4627-85ED-699A29055072}">
      <dsp:nvSpPr>
        <dsp:cNvPr id="0" name=""/>
        <dsp:cNvSpPr/>
      </dsp:nvSpPr>
      <dsp:spPr>
        <a:xfrm>
          <a:off x="0" y="1483116"/>
          <a:ext cx="937259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EEB681-BBC4-49BD-B1CE-CA5D56D5C1BA}">
      <dsp:nvSpPr>
        <dsp:cNvPr id="0" name=""/>
        <dsp:cNvSpPr/>
      </dsp:nvSpPr>
      <dsp:spPr>
        <a:xfrm>
          <a:off x="0" y="1483116"/>
          <a:ext cx="9372599" cy="148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600" kern="1200" dirty="0"/>
            <a:t>Fréquentait des classes d’adaptation scolaire au secondaire</a:t>
          </a:r>
        </a:p>
      </dsp:txBody>
      <dsp:txXfrm>
        <a:off x="0" y="1483116"/>
        <a:ext cx="9372599" cy="1483116"/>
      </dsp:txXfrm>
    </dsp:sp>
    <dsp:sp modelId="{8860F8F3-47AE-4932-89BC-B4741C2CB931}">
      <dsp:nvSpPr>
        <dsp:cNvPr id="0" name=""/>
        <dsp:cNvSpPr/>
      </dsp:nvSpPr>
      <dsp:spPr>
        <a:xfrm>
          <a:off x="0" y="2966233"/>
          <a:ext cx="937259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684BE2-3C20-4682-9BB1-3293CB0C9D32}">
      <dsp:nvSpPr>
        <dsp:cNvPr id="0" name=""/>
        <dsp:cNvSpPr/>
      </dsp:nvSpPr>
      <dsp:spPr>
        <a:xfrm>
          <a:off x="0" y="2966233"/>
          <a:ext cx="9372599" cy="148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DX TSA</a:t>
          </a:r>
          <a:endParaRPr lang="en-US" sz="3600" kern="1200" dirty="0"/>
        </a:p>
      </dsp:txBody>
      <dsp:txXfrm>
        <a:off x="0" y="2966233"/>
        <a:ext cx="9372599" cy="1483116"/>
      </dsp:txXfrm>
    </dsp:sp>
    <dsp:sp modelId="{8F14A2F8-C421-4C45-B674-5B7A2E5E395E}">
      <dsp:nvSpPr>
        <dsp:cNvPr id="0" name=""/>
        <dsp:cNvSpPr/>
      </dsp:nvSpPr>
      <dsp:spPr>
        <a:xfrm>
          <a:off x="0" y="4449350"/>
          <a:ext cx="937259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CB7454-85CD-493F-A039-751A34A97856}">
      <dsp:nvSpPr>
        <dsp:cNvPr id="0" name=""/>
        <dsp:cNvSpPr/>
      </dsp:nvSpPr>
      <dsp:spPr>
        <a:xfrm>
          <a:off x="0" y="4449350"/>
          <a:ext cx="9372599" cy="148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PI depuis le primaire</a:t>
          </a:r>
          <a:endParaRPr lang="en-US" sz="3600" kern="1200" dirty="0"/>
        </a:p>
      </dsp:txBody>
      <dsp:txXfrm>
        <a:off x="0" y="4449350"/>
        <a:ext cx="9372599" cy="14831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A83E83-6DC8-4F19-A9CF-CA321684BAD2}">
      <dsp:nvSpPr>
        <dsp:cNvPr id="0" name=""/>
        <dsp:cNvSpPr/>
      </dsp:nvSpPr>
      <dsp:spPr>
        <a:xfrm>
          <a:off x="0" y="54506"/>
          <a:ext cx="937259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51C040-381C-4E12-81BE-EE69E2AD0850}">
      <dsp:nvSpPr>
        <dsp:cNvPr id="0" name=""/>
        <dsp:cNvSpPr/>
      </dsp:nvSpPr>
      <dsp:spPr>
        <a:xfrm>
          <a:off x="0" y="724"/>
          <a:ext cx="9372599" cy="1186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Fille, 19 ans</a:t>
          </a:r>
          <a:endParaRPr lang="en-US" sz="3600" kern="1200" dirty="0"/>
        </a:p>
      </dsp:txBody>
      <dsp:txXfrm>
        <a:off x="0" y="724"/>
        <a:ext cx="9372599" cy="1186203"/>
      </dsp:txXfrm>
    </dsp:sp>
    <dsp:sp modelId="{D6EA3462-B42E-4DBA-AFF2-71C884A1F52D}">
      <dsp:nvSpPr>
        <dsp:cNvPr id="0" name=""/>
        <dsp:cNvSpPr/>
      </dsp:nvSpPr>
      <dsp:spPr>
        <a:xfrm>
          <a:off x="0" y="1186927"/>
          <a:ext cx="937259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0697928-CBAF-4307-864D-0DDB81CAAA70}">
      <dsp:nvSpPr>
        <dsp:cNvPr id="0" name=""/>
        <dsp:cNvSpPr/>
      </dsp:nvSpPr>
      <dsp:spPr>
        <a:xfrm>
          <a:off x="0" y="1186927"/>
          <a:ext cx="9372599" cy="1186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600" kern="1200" dirty="0"/>
            <a:t>Originaire d’Iran, arrivée au Québec il y a 4 ans</a:t>
          </a:r>
        </a:p>
      </dsp:txBody>
      <dsp:txXfrm>
        <a:off x="0" y="1186927"/>
        <a:ext cx="9372599" cy="1186203"/>
      </dsp:txXfrm>
    </dsp:sp>
    <dsp:sp modelId="{777B4E86-7283-4F4E-8548-8496DB0EAE85}">
      <dsp:nvSpPr>
        <dsp:cNvPr id="0" name=""/>
        <dsp:cNvSpPr/>
      </dsp:nvSpPr>
      <dsp:spPr>
        <a:xfrm>
          <a:off x="0" y="2373131"/>
          <a:ext cx="937259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0A4172-9C4E-46A7-8661-482157B91ED6}">
      <dsp:nvSpPr>
        <dsp:cNvPr id="0" name=""/>
        <dsp:cNvSpPr/>
      </dsp:nvSpPr>
      <dsp:spPr>
        <a:xfrm>
          <a:off x="0" y="2373131"/>
          <a:ext cx="9372599" cy="1186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600" kern="1200" dirty="0"/>
            <a:t>A fréquenté des classes de francisation pendant 2 ans avant d’intégrer le régulier</a:t>
          </a:r>
        </a:p>
      </dsp:txBody>
      <dsp:txXfrm>
        <a:off x="0" y="2373131"/>
        <a:ext cx="9372599" cy="1186203"/>
      </dsp:txXfrm>
    </dsp:sp>
    <dsp:sp modelId="{8860F8F3-47AE-4932-89BC-B4741C2CB931}">
      <dsp:nvSpPr>
        <dsp:cNvPr id="0" name=""/>
        <dsp:cNvSpPr/>
      </dsp:nvSpPr>
      <dsp:spPr>
        <a:xfrm>
          <a:off x="0" y="3559335"/>
          <a:ext cx="937259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684BE2-3C20-4682-9BB1-3293CB0C9D32}">
      <dsp:nvSpPr>
        <dsp:cNvPr id="0" name=""/>
        <dsp:cNvSpPr/>
      </dsp:nvSpPr>
      <dsp:spPr>
        <a:xfrm>
          <a:off x="0" y="3559335"/>
          <a:ext cx="9372599" cy="1186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Aucun DX</a:t>
          </a:r>
          <a:endParaRPr lang="en-US" sz="3600" kern="1200" dirty="0"/>
        </a:p>
      </dsp:txBody>
      <dsp:txXfrm>
        <a:off x="0" y="3559335"/>
        <a:ext cx="9372599" cy="1186203"/>
      </dsp:txXfrm>
    </dsp:sp>
    <dsp:sp modelId="{8F14A2F8-C421-4C45-B674-5B7A2E5E395E}">
      <dsp:nvSpPr>
        <dsp:cNvPr id="0" name=""/>
        <dsp:cNvSpPr/>
      </dsp:nvSpPr>
      <dsp:spPr>
        <a:xfrm>
          <a:off x="0" y="4745539"/>
          <a:ext cx="9372599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CB7454-85CD-493F-A039-751A34A97856}">
      <dsp:nvSpPr>
        <dsp:cNvPr id="0" name=""/>
        <dsp:cNvSpPr/>
      </dsp:nvSpPr>
      <dsp:spPr>
        <a:xfrm>
          <a:off x="0" y="4745539"/>
          <a:ext cx="9372599" cy="11862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PI depuis 4</a:t>
          </a:r>
          <a:r>
            <a:rPr lang="fr-FR" sz="3600" kern="1200" baseline="30000" dirty="0"/>
            <a:t>e</a:t>
          </a:r>
          <a:r>
            <a:rPr lang="fr-FR" sz="3600" kern="1200" dirty="0"/>
            <a:t> secondaire</a:t>
          </a:r>
          <a:endParaRPr lang="en-US" sz="3600" kern="1200" dirty="0"/>
        </a:p>
      </dsp:txBody>
      <dsp:txXfrm>
        <a:off x="0" y="4745539"/>
        <a:ext cx="9372599" cy="1186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DE982E7-CE44-DEEA-018F-97E84C7355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77D763-0EB8-F26F-DE76-0EE5ABDD29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1C35D7F-FF40-4821-A903-97B3BC07B05A}" type="datetimeFigureOut">
              <a:rPr lang="fr-FR"/>
              <a:pPr>
                <a:defRPr/>
              </a:pPr>
              <a:t>09/09/2026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0E59BC-CF30-8D6E-5464-D65B5F6CAB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7EDC52-FA2B-111C-2254-6F84DDFDE8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DE03DD8-FB2E-43D0-A679-3E41FDD6DC1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10BCE9F-DA44-FA40-7FB2-ADB2ED9814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6BD83E0-640E-E5A2-0BA2-DBC876DD27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0781DBD-7FD1-44EA-B378-FDFC543F5AFF}" type="datetimeFigureOut">
              <a:rPr lang="fr-FR"/>
              <a:pPr>
                <a:defRPr/>
              </a:pPr>
              <a:t>09/09/2026</a:t>
            </a:fld>
            <a:endParaRPr lang="fr-CA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D360468F-7E93-0429-4B33-6DD48EB9BB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735C3E81-21BB-29C9-DFC6-C834299C1B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C3692D-68F6-B6AF-BAE1-F0B3310243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C71D3-3316-6CDB-41C4-4DB80727D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A0AD509-A098-4C13-AAE8-59D10AECAF8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1087438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2176463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3265488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4354513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Magali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70395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Magali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86239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Anaïs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6737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Anaïs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4703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Magali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7514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Magali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07340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Anaïs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5311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Magali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78956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Magali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6659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Anaïs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7514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Anaïs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69101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CLG_Logo_RGB_BICOLORE.png">
            <a:extLst>
              <a:ext uri="{FF2B5EF4-FFF2-40B4-BE49-F238E27FC236}">
                <a16:creationId xmlns:a16="http://schemas.microsoft.com/office/drawing/2014/main" id="{881A3AF7-4552-57FB-117B-0F471EEA65F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49587" y="10500441"/>
            <a:ext cx="18288000" cy="1132760"/>
          </a:xfrm>
        </p:spPr>
        <p:txBody>
          <a:bodyPr/>
          <a:lstStyle>
            <a:lvl1pPr algn="ctr">
              <a:lnSpc>
                <a:spcPct val="130000"/>
              </a:lnSpc>
              <a:defRPr sz="6000"/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16696C-1BBA-3C5F-A7E0-05E27E38B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5988" y="12422188"/>
            <a:ext cx="7315200" cy="32385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29AC5DB3-D6E2-499E-B2ED-EFD5C8E25417}" type="datetime4">
              <a:rPr lang="fr-FR" smtClean="0"/>
              <a:t>9 septembre 2026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714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CLG_Logo_BLANC.png">
            <a:extLst>
              <a:ext uri="{FF2B5EF4-FFF2-40B4-BE49-F238E27FC236}">
                <a16:creationId xmlns:a16="http://schemas.microsoft.com/office/drawing/2014/main" id="{F9C1E3EC-C076-1AF6-CAB0-CB6269B0C761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49587" y="10500441"/>
            <a:ext cx="18288000" cy="1132760"/>
          </a:xfrm>
        </p:spPr>
        <p:txBody>
          <a:bodyPr/>
          <a:lstStyle>
            <a:lvl1pPr algn="ctr">
              <a:lnSpc>
                <a:spcPct val="130000"/>
              </a:lnSpc>
              <a:defRPr sz="6000"/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F4003D-4B91-BE1B-992A-50A7E3B9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5988" y="12422188"/>
            <a:ext cx="7315200" cy="32385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855B95AA-2231-49A7-89DC-335A4D069BCD}" type="datetime4">
              <a:rPr lang="fr-FR" smtClean="0"/>
              <a:t>9 septembre 2026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32731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644D20-5DAA-B8A0-F561-A1FC50D8514E}"/>
              </a:ext>
            </a:extLst>
          </p:cNvPr>
          <p:cNvSpPr txBox="1">
            <a:spLocks/>
          </p:cNvSpPr>
          <p:nvPr userDrawn="1"/>
        </p:nvSpPr>
        <p:spPr>
          <a:xfrm>
            <a:off x="1295400" y="1268413"/>
            <a:ext cx="7140575" cy="4622800"/>
          </a:xfrm>
          <a:prstGeom prst="rect">
            <a:avLst/>
          </a:prstGeom>
        </p:spPr>
        <p:txBody>
          <a:bodyPr lIns="0" tIns="0" rIns="0" bIns="0"/>
          <a:lstStyle>
            <a:lvl1pPr algn="l" defTabSz="1088639" rtl="0" eaLnBrk="1" latinLnBrk="0" hangingPunct="1">
              <a:lnSpc>
                <a:spcPct val="105000"/>
              </a:lnSpc>
              <a:spcBef>
                <a:spcPts val="0"/>
              </a:spcBef>
              <a:buNone/>
              <a:defRPr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dirty="0"/>
              <a:t>ORDRE DU JOUR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11857038" y="1533525"/>
            <a:ext cx="8555037" cy="10206038"/>
          </a:xfrm>
        </p:spPr>
        <p:txBody>
          <a:bodyPr/>
          <a:lstStyle>
            <a:lvl1pPr marL="914400" indent="-914400">
              <a:buFont typeface="+mj-lt"/>
              <a:buAutoNum type="arabicPeriod"/>
              <a:defRPr/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C17761A-9C45-4C54-1625-B0CCA353F5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CB494A54-7619-4171-B6E1-0CBD86F92CAE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9DBDB3CC-57B4-5899-51A3-30340B2339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F0C3159-57B4-11E6-0A82-FB0E254039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9074F608-552B-44F1-AE25-3118807F3D1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0720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256706" y="129381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CF3B27D-3EF5-CB10-FA5D-B19BCBA556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C314A-EB3C-4851-AD6A-0D65B8D54CCF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004CBD9-2620-C5A5-F87F-3DE3373482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1E285BD-6B8B-6008-AE26-63EC949D380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93BD4-EF6E-41DA-B821-93DB478A68C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239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contenu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D80DC708-3D4B-F91D-AC69-DFADFB8BF25D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bg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256706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AD1716-AD89-33FC-3844-301895C678D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FA873-6E67-4273-9A11-E5C59AD5FCB2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C680E9-0253-EFC7-9981-F129140AAA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AE1BC0-069A-1F4B-8DB8-1625A7583D1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4E1F015-4B0B-44B3-865D-BB87E4E2D53F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80907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56705" y="1210332"/>
            <a:ext cx="6400800" cy="10174287"/>
          </a:xfrm>
        </p:spPr>
        <p:txBody>
          <a:bodyPr/>
          <a:lstStyle>
            <a:lvl1pPr algn="l">
              <a:lnSpc>
                <a:spcPct val="110000"/>
              </a:lnSpc>
              <a:defRPr sz="6600" b="1" cap="none">
                <a:solidFill>
                  <a:srgbClr val="D22630"/>
                </a:solidFill>
              </a:defRPr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081164" y="93583"/>
            <a:ext cx="7865664" cy="638699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39500" b="1" i="0" spc="-300">
                <a:solidFill>
                  <a:srgbClr val="D22630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54F0CA70-C883-0686-4F39-A80AF05F7A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20204AC2-133E-474F-9A30-66EEB262EE46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2DC3F89C-8800-2783-4F1A-E4BE5BBDD60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B7B3D9A-53C1-5E3F-931B-9E7DF5AF1D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C96D8566-D2C0-4F42-92A6-3DC2E4DD118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6073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-tête de section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FC65E326-70F8-F5BD-2449-4CB3C067959B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56705" y="1210332"/>
            <a:ext cx="6400800" cy="10174287"/>
          </a:xfrm>
        </p:spPr>
        <p:txBody>
          <a:bodyPr/>
          <a:lstStyle>
            <a:lvl1pPr algn="l">
              <a:lnSpc>
                <a:spcPct val="110000"/>
              </a:lnSpc>
              <a:defRPr sz="6600" b="1" cap="none">
                <a:solidFill>
                  <a:schemeClr val="tx1"/>
                </a:solidFill>
              </a:defRPr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081164" y="93583"/>
            <a:ext cx="7865664" cy="638699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39500" b="1" i="0" spc="-300">
                <a:solidFill>
                  <a:schemeClr val="tx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C4459D-B84F-496F-D067-52A7C750169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787C1-3767-4459-B279-206DE9A061E7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90CC1D-D26E-3200-EAEE-BC53681845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3AFCA9-77AA-CCAB-F4FD-537FC53FFF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FF464F9-DA75-46CE-B9AC-869E6A08A2F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3266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95868" y="134514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9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2256706" y="129381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43534D65-6765-622A-205F-0E6E0BA2FF6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0D57D-4057-4751-8E2E-6F61E6C7DAD4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7A1FBB1-BDB5-4615-F9C9-B98BCF4CA65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1C9FEF6C-2DE3-4AFD-4588-B3177520EC6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7C66E-22B2-47C1-BA82-261FCC92DA5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3694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u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A19272C3-DB6C-53D9-C812-50A7207686E3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156168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2256706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90B38573-9D1F-C86B-6F4C-9D759CD82DA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48433-9B8F-4560-9450-C62AD3233981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274AE00B-3F31-3BD7-0BD5-3DADF5E2D47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2467ACC-04B1-27BD-18D7-FC127C62DEA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D086D16-250B-4718-83DB-C8B9E42C6C0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3579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95868" y="1345143"/>
            <a:ext cx="6757189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8566592" y="1345143"/>
            <a:ext cx="6757189" cy="10320337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5837316" y="1345143"/>
            <a:ext cx="6757189" cy="10320337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BC7FA2B6-E707-2CF4-57E9-8F962A84D2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D748B-672E-4B21-92D8-9EAF76A74498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0001D8E-72CA-7C8A-7534-665E68A8AA8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A980468-5688-579B-C2EF-18710F451F9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46EA1-5664-4147-B01A-A44BEF63BAA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82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ntenu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99B40D84-ADF7-812F-D84B-17CD242BFCE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3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5837317" y="1319477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19477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8566592" y="1293553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A94CE28F-FE5B-5D0A-6F4F-DF268C7D7A1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F720E-CAF6-46D8-8970-4C5CA486863B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E94BCE0A-26BE-5712-ADF3-7EEE2329D07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9B18C9B-59AF-5B2A-26EE-6F05FD00CD9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trike="noStrike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74F281-2C40-4D0D-9C42-977483B3D56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36795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ima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01CF3A-9075-CF22-BCD4-7503EF5A5C5A}"/>
              </a:ext>
            </a:extLst>
          </p:cNvPr>
          <p:cNvSpPr/>
          <p:nvPr userDrawn="1"/>
        </p:nvSpPr>
        <p:spPr>
          <a:xfrm>
            <a:off x="0" y="0"/>
            <a:ext cx="3103563" cy="13716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7AA9AB-BA0C-4ACC-3C3A-366B4EEA75AA}"/>
              </a:ext>
            </a:extLst>
          </p:cNvPr>
          <p:cNvSpPr/>
          <p:nvPr userDrawn="1"/>
        </p:nvSpPr>
        <p:spPr>
          <a:xfrm>
            <a:off x="2057400" y="2216150"/>
            <a:ext cx="9296400" cy="928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B0424F-1E45-189E-8868-997EF84EB83A}"/>
              </a:ext>
            </a:extLst>
          </p:cNvPr>
          <p:cNvSpPr/>
          <p:nvPr userDrawn="1"/>
        </p:nvSpPr>
        <p:spPr>
          <a:xfrm>
            <a:off x="2074863" y="2216150"/>
            <a:ext cx="9296400" cy="928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2280665" y="11594109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2" name="Espace réservé pour une image  9"/>
          <p:cNvSpPr>
            <a:spLocks noGrp="1" noChangeAspect="1"/>
          </p:cNvSpPr>
          <p:nvPr>
            <p:ph type="pic" sz="quarter" idx="13"/>
          </p:nvPr>
        </p:nvSpPr>
        <p:spPr>
          <a:xfrm>
            <a:off x="2280665" y="2417190"/>
            <a:ext cx="8885999" cy="8887587"/>
          </a:xfrm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3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3796843" y="1333840"/>
            <a:ext cx="8532192" cy="10320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E163F633-42F5-A410-03F4-C211BFC80D5D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15014575" y="12446000"/>
            <a:ext cx="7315200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D1980-C35F-4F82-BC15-A7B4F80A6EB1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82470059-E4C7-F4C4-3EDA-02E16222D39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738563" y="12438063"/>
            <a:ext cx="10058400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5AC0E4E-AA7F-4234-5195-8AFF82422B2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0546C-DC39-4DAA-9CEA-6B0D9E863D4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5329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et image gauch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2F0BFA2F-495C-037F-BC7A-B05CCC264E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Espace réservé pour une image  9"/>
          <p:cNvSpPr>
            <a:spLocks noGrp="1" noChangeAspect="1"/>
          </p:cNvSpPr>
          <p:nvPr>
            <p:ph type="pic" sz="quarter" idx="13"/>
          </p:nvPr>
        </p:nvSpPr>
        <p:spPr>
          <a:xfrm>
            <a:off x="2280665" y="2417190"/>
            <a:ext cx="8885999" cy="8887587"/>
          </a:xfrm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4"/>
          </p:nvPr>
        </p:nvSpPr>
        <p:spPr>
          <a:xfrm>
            <a:off x="2280664" y="1161415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3796843" y="1333840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E54AC25E-343E-F28D-3CCD-14AF3F65E4C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9C3CF-4979-4785-A391-38B1DAA10FC0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14403A5F-BC2E-6BBE-0562-0C8277981BB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D09CA59-B20F-8250-3DCC-3D893D9ACFE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07688F6-A372-491C-8A3E-AABCD31057B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4760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2DEF8324-7B5E-2BA3-7D1B-B552540B4215}"/>
              </a:ext>
            </a:extLst>
          </p:cNvPr>
          <p:cNvSpPr/>
          <p:nvPr userDrawn="1"/>
        </p:nvSpPr>
        <p:spPr>
          <a:xfrm>
            <a:off x="12846050" y="1697038"/>
            <a:ext cx="9640888" cy="9766300"/>
          </a:xfrm>
          <a:prstGeom prst="ellipse">
            <a:avLst/>
          </a:prstGeom>
          <a:solidFill>
            <a:srgbClr val="D226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3051447" y="1979475"/>
            <a:ext cx="9228832" cy="923135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22863" y="11685683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9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F3C1B1A-1C72-FA24-2825-ACCE2A982CA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80DA9-5643-4734-9831-8EF56080ADF9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D3F85757-4E0A-0D1A-9A16-B1D11DB21F0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12D41F54-08E9-9F86-419C-36BE42CE1A5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D0BD0-B1C5-44DC-9AEC-4B5CED325F6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2145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et image droit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45EE8B61-8E27-0DAB-0846-4FDE5EF66EE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3051447" y="2256566"/>
            <a:ext cx="9228832" cy="923135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24135" y="11685683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150F8CE-37D9-75E4-90EA-58E60E27915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D40B-1629-43CF-A1A9-FA4ADA3DC33A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4FB05CA-9595-1032-0EC8-CAD9C4FCF8C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467EA2E-6A52-CC89-0174-585C89CDB82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8BC09B2-1BEE-442D-A26A-7759E92EAC6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678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40E735-D040-5CC9-5BC3-5343C5C78640}"/>
              </a:ext>
            </a:extLst>
          </p:cNvPr>
          <p:cNvSpPr/>
          <p:nvPr userDrawn="1"/>
        </p:nvSpPr>
        <p:spPr>
          <a:xfrm>
            <a:off x="0" y="2574925"/>
            <a:ext cx="24387175" cy="8251825"/>
          </a:xfrm>
          <a:prstGeom prst="rect">
            <a:avLst/>
          </a:prstGeom>
          <a:solidFill>
            <a:srgbClr val="D2263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4" name="Rectangle : coins arrondis 16">
            <a:extLst>
              <a:ext uri="{FF2B5EF4-FFF2-40B4-BE49-F238E27FC236}">
                <a16:creationId xmlns:a16="http://schemas.microsoft.com/office/drawing/2014/main" id="{9E8F4A26-3B39-D85E-C316-6499EF5854C1}"/>
              </a:ext>
            </a:extLst>
          </p:cNvPr>
          <p:cNvSpPr/>
          <p:nvPr userDrawn="1"/>
        </p:nvSpPr>
        <p:spPr>
          <a:xfrm>
            <a:off x="969963" y="2889250"/>
            <a:ext cx="22437725" cy="76850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7750587" y="1110997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2" name="Espace réservé pour une image  9"/>
          <p:cNvSpPr>
            <a:spLocks noGrp="1" noChangeAspect="1"/>
          </p:cNvSpPr>
          <p:nvPr>
            <p:ph type="pic" sz="quarter" idx="15"/>
          </p:nvPr>
        </p:nvSpPr>
        <p:spPr>
          <a:xfrm>
            <a:off x="1502373" y="3141968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15" name="Espace réservé pour une image  9"/>
          <p:cNvSpPr>
            <a:spLocks noGrp="1" noChangeAspect="1"/>
          </p:cNvSpPr>
          <p:nvPr>
            <p:ph type="pic" sz="quarter" idx="16"/>
          </p:nvPr>
        </p:nvSpPr>
        <p:spPr>
          <a:xfrm>
            <a:off x="15991855" y="3141969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16" name="Espace réservé pour une image  9"/>
          <p:cNvSpPr>
            <a:spLocks noGrp="1" noChangeAspect="1"/>
          </p:cNvSpPr>
          <p:nvPr>
            <p:ph type="pic" sz="quarter" idx="17"/>
          </p:nvPr>
        </p:nvSpPr>
        <p:spPr>
          <a:xfrm>
            <a:off x="8797008" y="3141968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20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995569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2F76DC6-61F9-E9C9-9F20-1A02CDA89DE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3F0F4-3E5C-499D-BC5C-E978D7E76E9A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1D7AB17-16D4-8D58-1F4A-3624BBE76AC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4E8F10A0-AD70-F014-C743-2FD85D7155A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05457-4DB2-483A-A3D0-036A523126F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5594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4166273" y="2324968"/>
            <a:ext cx="7132447" cy="713232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89496" y="9739387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4EDC647C-9188-D44B-47A2-5A1C97BCA94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9F4C3F2-5C7E-4C40-B69F-650D1C424F67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48B58870-3EFF-74E6-3B5A-995AB1B2E3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6">
            <a:extLst>
              <a:ext uri="{FF2B5EF4-FFF2-40B4-BE49-F238E27FC236}">
                <a16:creationId xmlns:a16="http://schemas.microsoft.com/office/drawing/2014/main" id="{4F481139-FD9C-43EE-117E-9DFC7BA5188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AE90DDC7-F022-4315-A414-6FE9A317DE8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0939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4387175" cy="13716000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 …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1850570"/>
            <a:ext cx="24387175" cy="2764971"/>
          </a:xfrm>
          <a:solidFill>
            <a:schemeClr val="tx2">
              <a:alpha val="90000"/>
            </a:schemeClr>
          </a:solidFill>
        </p:spPr>
        <p:txBody>
          <a:bodyPr rtlCol="0" anchor="ctr">
            <a:noAutofit/>
          </a:bodyPr>
          <a:lstStyle>
            <a:lvl1pPr algn="ctr">
              <a:defRPr lang="fr-CA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04CF6BA4-836C-D916-5A5B-A97478C6987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B0CA0-31F5-4158-8FFC-104B7A778F74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ADE18427-B5A0-64EA-2E8D-CCC738096F4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C6E5A32A-A429-9D75-7535-51FA254A9D2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B9B4-E47A-4B74-A226-BE1D8115527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3595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7175" cy="13716000"/>
          </a:xfrm>
        </p:spPr>
        <p:txBody>
          <a:bodyPr rtlCol="0">
            <a:normAutofit/>
          </a:bodyPr>
          <a:lstStyle>
            <a:lvl1pPr marL="1436688" indent="0">
              <a:buNone/>
              <a:defRPr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4303035" y="2414929"/>
            <a:ext cx="8181407" cy="7970041"/>
          </a:xfrm>
          <a:prstGeom prst="ellipse">
            <a:avLst/>
          </a:prstGeom>
          <a:solidFill>
            <a:srgbClr val="FFFFFF">
              <a:alpha val="50196"/>
            </a:srgb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4EA6E250-7186-F05E-F151-35D7F3DDC4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60DCF-9B00-4B1F-BC58-D9E7D33FFBAF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2A6985FA-44F1-8A4B-BC3C-846F77DD88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BBF598FB-A020-243A-AA46-76DC77DF618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22C97-B12B-40CF-B933-C1929F49F21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90417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4387175" cy="13716000"/>
          </a:xfrm>
        </p:spPr>
        <p:txBody>
          <a:bodyPr rtlCol="0">
            <a:normAutofit/>
          </a:bodyPr>
          <a:lstStyle>
            <a:lvl1pPr marL="2873375" indent="0">
              <a:buNone/>
              <a:defRPr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 …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354268" y="0"/>
            <a:ext cx="13032907" cy="13716000"/>
          </a:xfrm>
          <a:solidFill>
            <a:srgbClr val="FFFFFF">
              <a:alpha val="67000"/>
            </a:srgbClr>
          </a:solidFill>
        </p:spPr>
        <p:txBody>
          <a:bodyPr anchor="ctr"/>
          <a:lstStyle>
            <a:lvl1pPr marL="457200" indent="0">
              <a:defRPr/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45C8DDBD-86A3-782C-1D76-C6A4B466B5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D9B3-728E-42DD-B117-A1763F564A32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B492BABD-216F-51F2-121F-94E6CCAF9C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78D7C189-CB5E-5BE7-9551-7A577A104D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0F86F-47C9-4C25-BCE9-7A81E07C2C8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7378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8D607-E57A-6498-CF19-F1FD25AAE09A}"/>
              </a:ext>
            </a:extLst>
          </p:cNvPr>
          <p:cNvSpPr txBox="1">
            <a:spLocks/>
          </p:cNvSpPr>
          <p:nvPr userDrawn="1"/>
        </p:nvSpPr>
        <p:spPr>
          <a:xfrm>
            <a:off x="7032625" y="1763713"/>
            <a:ext cx="9753600" cy="5616575"/>
          </a:xfrm>
          <a:prstGeom prst="rect">
            <a:avLst/>
          </a:prstGeom>
        </p:spPr>
        <p:txBody>
          <a:bodyPr lIns="0" tIns="0" rIns="0" bIns="0"/>
          <a:lstStyle>
            <a:lvl1pPr algn="r" defTabSz="1088639" rtl="0" eaLnBrk="1" latinLnBrk="0" hangingPunct="1">
              <a:lnSpc>
                <a:spcPct val="105000"/>
              </a:lnSpc>
              <a:spcBef>
                <a:spcPts val="0"/>
              </a:spcBef>
              <a:buNone/>
              <a:defRPr sz="6600" b="1" kern="1200" cap="all" baseline="0">
                <a:solidFill>
                  <a:schemeClr val="tx1"/>
                </a:solidFill>
                <a:latin typeface="Tw Cen MT Condensed" panose="020B0606020104020203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10" name="Espace réservé pour une image 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7174" cy="13716000"/>
          </a:xfrm>
        </p:spPr>
        <p:txBody>
          <a:bodyPr rtlCol="0">
            <a:normAutofit/>
          </a:bodyPr>
          <a:lstStyle>
            <a:lvl1pPr marL="6096000" indent="0">
              <a:buNone/>
              <a:defRPr baseline="0"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ici…</a:t>
            </a:r>
          </a:p>
        </p:txBody>
      </p:sp>
      <p:sp>
        <p:nvSpPr>
          <p:cNvPr id="6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24387175" cy="13716000"/>
          </a:xfrm>
          <a:gradFill>
            <a:gsLst>
              <a:gs pos="19000">
                <a:srgbClr val="FFFFFF">
                  <a:alpha val="0"/>
                </a:srgbClr>
              </a:gs>
              <a:gs pos="66000">
                <a:srgbClr val="FFFFFF"/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3353448" y="3402468"/>
            <a:ext cx="9753601" cy="5617027"/>
          </a:xfrm>
        </p:spPr>
        <p:txBody>
          <a:bodyPr anchor="ctr"/>
          <a:lstStyle>
            <a:lvl1pPr algn="ctr">
              <a:defRPr cap="none" baseline="0"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D9FD99-43F3-2ED9-BE7B-8016858A4C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5E147-10AC-4161-872A-4321CAEA580C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F263EB-457F-D5C3-9634-0FB350D9D80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E95A95-6913-147A-A6E2-B89751F137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61992-C66C-4BC7-8F80-34B6B8FB443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6132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7174" cy="13716000"/>
          </a:xfrm>
        </p:spPr>
        <p:txBody>
          <a:bodyPr rtlCol="0">
            <a:normAutofit/>
          </a:bodyPr>
          <a:lstStyle>
            <a:lvl1pPr marL="0" indent="0" algn="ctr">
              <a:buNone/>
              <a:defRPr baseline="0"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 …</a:t>
            </a:r>
          </a:p>
        </p:txBody>
      </p:sp>
      <p:sp>
        <p:nvSpPr>
          <p:cNvPr id="6" name="Titre 9"/>
          <p:cNvSpPr>
            <a:spLocks noGrp="1"/>
          </p:cNvSpPr>
          <p:nvPr>
            <p:ph type="title"/>
          </p:nvPr>
        </p:nvSpPr>
        <p:spPr>
          <a:xfrm>
            <a:off x="-1" y="0"/>
            <a:ext cx="24387175" cy="13716000"/>
          </a:xfrm>
          <a:solidFill>
            <a:schemeClr val="tx1">
              <a:alpha val="67000"/>
            </a:schemeClr>
          </a:solidFill>
        </p:spPr>
        <p:txBody>
          <a:bodyPr anchor="ctr">
            <a:normAutofit/>
          </a:bodyPr>
          <a:lstStyle>
            <a:lvl1pPr algn="ctr"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E440ECBA-006D-7F6E-3AD2-421680F297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8E488-F217-4D96-9294-7367DD65FE30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E6EC19E4-FE25-74C9-6EAD-839D619917B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308547BC-97E7-A8EF-A230-FF8B1E4862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604AE-FB87-4CD1-9658-E73DD7BB1B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922191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droit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75F7996C-565D-9287-7201-0D659D85B52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9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4077784" y="4061619"/>
            <a:ext cx="7132447" cy="713232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01007" y="1153869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4" name="Espace réservé de la date 4">
            <a:extLst>
              <a:ext uri="{FF2B5EF4-FFF2-40B4-BE49-F238E27FC236}">
                <a16:creationId xmlns:a16="http://schemas.microsoft.com/office/drawing/2014/main" id="{1C9EB8FB-7944-0CF1-09CB-84701A62B1D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24CDD8D-6785-4529-A9C5-C9D6228FAD19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D2AA88C3-D659-1F4C-875E-4C4C128C43D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6">
            <a:extLst>
              <a:ext uri="{FF2B5EF4-FFF2-40B4-BE49-F238E27FC236}">
                <a16:creationId xmlns:a16="http://schemas.microsoft.com/office/drawing/2014/main" id="{C5294115-3B2B-83A0-0646-658AA62C4D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8E008A5-3CED-4750-B150-D8D4150E4C9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0445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droite carrer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C49A2003-8699-8725-7C36-B36C54A736D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2256706" y="2240573"/>
            <a:ext cx="8953525" cy="8953366"/>
          </a:xfrm>
          <a:prstGeom prst="roundRect">
            <a:avLst/>
          </a:pr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2324232" y="11597684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3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21DB8442-8061-521A-CA6D-B2BD9AAF80E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052013C-EEC9-4643-AC22-7C245B58293B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BC3F31EA-BAD9-3B65-26B5-88343A18CC2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6">
            <a:extLst>
              <a:ext uri="{FF2B5EF4-FFF2-40B4-BE49-F238E27FC236}">
                <a16:creationId xmlns:a16="http://schemas.microsoft.com/office/drawing/2014/main" id="{CF483C8F-1646-6EC8-ADED-8FA43221C36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8FF030E-DD73-4F45-B229-5163C93FCFE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4370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 seu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988F91C8-3C71-6AA3-1B96-2FD34E3E7B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427B8-6C3D-4D9B-B884-93BFAF23E200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C40ECA4-679B-2BC0-3B11-7AC9E0367D2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F71A1D2-F506-399B-CBB9-373C4B9658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E36E9-8208-4E3B-AB65-DF233C7DDF7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6931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 seul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37BA9FF1-E22E-0D29-8A56-324C322D6E2C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bg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A95D72-00BB-DF8F-069C-627BFA08EB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0CD2B-88ED-44FC-A6AE-EA1C8040CEFC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88777F-7A82-B713-9EDF-C2265C596E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0541F7-5CDE-5632-D939-1522B25E77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5D4145A-672D-4755-AF39-321DBE46149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8791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multi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'élément multimédia 8"/>
          <p:cNvSpPr>
            <a:spLocks noGrp="1"/>
          </p:cNvSpPr>
          <p:nvPr>
            <p:ph type="media" sz="quarter" idx="19"/>
          </p:nvPr>
        </p:nvSpPr>
        <p:spPr>
          <a:xfrm>
            <a:off x="1295868" y="4742614"/>
            <a:ext cx="20767718" cy="7108467"/>
          </a:xfrm>
        </p:spPr>
        <p:txBody>
          <a:bodyPr rtlCol="0">
            <a:normAutofit/>
          </a:bodyPr>
          <a:lstStyle/>
          <a:p>
            <a:pPr lvl="0"/>
            <a:endParaRPr lang="fr-CA" noProof="0" dirty="0"/>
          </a:p>
        </p:txBody>
      </p:sp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4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2" name="Espace réservé de la date 4">
            <a:extLst>
              <a:ext uri="{FF2B5EF4-FFF2-40B4-BE49-F238E27FC236}">
                <a16:creationId xmlns:a16="http://schemas.microsoft.com/office/drawing/2014/main" id="{F78CBDC5-4F0A-ED0D-C6D6-B2164841160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9F1B311-3C40-4CA6-B6A2-892A5916D6E0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62D8A7D4-3F59-7D9E-2BD5-F9B0B985D23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dirty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6">
            <a:extLst>
              <a:ext uri="{FF2B5EF4-FFF2-40B4-BE49-F238E27FC236}">
                <a16:creationId xmlns:a16="http://schemas.microsoft.com/office/drawing/2014/main" id="{384C99E9-3F95-55D5-DE12-BB043193D59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BF61C5F0-53E8-4042-A5F5-409EE479C81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1002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7" name="Espace réservé du tableau 6"/>
          <p:cNvSpPr>
            <a:spLocks noGrp="1"/>
          </p:cNvSpPr>
          <p:nvPr>
            <p:ph type="tbl" sz="quarter" idx="14"/>
          </p:nvPr>
        </p:nvSpPr>
        <p:spPr>
          <a:xfrm>
            <a:off x="1295400" y="4837471"/>
            <a:ext cx="20767675" cy="7108467"/>
          </a:xfrm>
        </p:spPr>
        <p:txBody>
          <a:bodyPr rtlCol="0">
            <a:normAutofit/>
          </a:bodyPr>
          <a:lstStyle/>
          <a:p>
            <a:pPr lvl="0"/>
            <a:endParaRPr lang="fr-CA" noProof="0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A4DF6492-3562-1A7D-0380-5683ABB7FCF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646AC-6995-4F6C-BFE8-9E12F548D119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8C4FDD1-F93F-4D9E-A17B-B3867380D03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4746459-0304-3881-844C-7B5FFD70E80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8E5CE-79DB-4BA5-926B-E56E11B5B7F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58174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8" name="Espace réservé du graphique SmartArt 7"/>
          <p:cNvSpPr>
            <a:spLocks noGrp="1"/>
          </p:cNvSpPr>
          <p:nvPr>
            <p:ph type="dgm" sz="quarter" idx="14"/>
          </p:nvPr>
        </p:nvSpPr>
        <p:spPr>
          <a:xfrm>
            <a:off x="1295400" y="4808538"/>
            <a:ext cx="20767675" cy="7254875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2D6292ED-7F5B-2E57-40F6-D741C47F4BB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953F-D992-4A71-86B5-25DEE94D13AC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EF0EF5B1-0E7A-BEA1-5006-71D01109166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F6406A5-A1AA-355B-BBBD-89A7CAC46FA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8BBFF-3182-4DDF-A732-EC4CA472096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582988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graphique 6"/>
          <p:cNvSpPr>
            <a:spLocks noGrp="1"/>
          </p:cNvSpPr>
          <p:nvPr>
            <p:ph type="chart" sz="quarter" idx="14"/>
          </p:nvPr>
        </p:nvSpPr>
        <p:spPr>
          <a:xfrm>
            <a:off x="1295399" y="4155554"/>
            <a:ext cx="10058400" cy="7964488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10" name="Espace réservé du graphique 6"/>
          <p:cNvSpPr>
            <a:spLocks noGrp="1"/>
          </p:cNvSpPr>
          <p:nvPr>
            <p:ph type="chart" sz="quarter" idx="15"/>
          </p:nvPr>
        </p:nvSpPr>
        <p:spPr>
          <a:xfrm>
            <a:off x="12256705" y="4155554"/>
            <a:ext cx="10058400" cy="7964488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2585185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2604B6-33E8-AE05-BD07-7C55D6190B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57646-9DBD-4784-8896-8BB3DB301E27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CA5518-AE19-A47F-8310-34FA3BE1DE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FBFEBB-17F4-9E5F-7919-52C3948DEFD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44C15-00D8-4507-9865-16B4A92D24F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3484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324720"/>
            <a:ext cx="3429000" cy="3520963"/>
          </a:xfrm>
        </p:spPr>
        <p:txBody>
          <a:bodyPr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8B9967-E21C-D4EA-2433-B031D249E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9B7F0173-3220-44FF-9453-A8EB5B1D5CC6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662974-28A5-8A56-5A72-651F5DA90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57E672-99C0-9DBC-01D1-11BBE066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606D076B-4504-4086-90BC-CA283DE905C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9874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1EBB1B0D-EE85-4E78-F8B8-F4E00A39A26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324720"/>
            <a:ext cx="3429000" cy="3520963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258523BD-A856-16FA-F521-4B4324AE0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0CAD4CE-DD9C-4DC5-8CF0-917151184809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F8CD80D5-02BE-8C0D-7988-123A0D6BF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6708A208-8DB5-3AB8-067F-51A84924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AFF9EC5-153E-4DB2-91D7-5F87E16BC4C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32713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12">
            <a:extLst>
              <a:ext uri="{FF2B5EF4-FFF2-40B4-BE49-F238E27FC236}">
                <a16:creationId xmlns:a16="http://schemas.microsoft.com/office/drawing/2014/main" id="{EE7708B0-4805-6CA1-EA0C-37D10EFC5D1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958975" y="1439863"/>
            <a:ext cx="1825625" cy="2071687"/>
            <a:chOff x="1836211" y="1744386"/>
            <a:chExt cx="1826681" cy="2071321"/>
          </a:xfrm>
        </p:grpSpPr>
        <p:sp>
          <p:nvSpPr>
            <p:cNvPr id="4" name="Chevron 10">
              <a:extLst>
                <a:ext uri="{FF2B5EF4-FFF2-40B4-BE49-F238E27FC236}">
                  <a16:creationId xmlns:a16="http://schemas.microsoft.com/office/drawing/2014/main" id="{F0FC91AE-F94B-C883-4CF5-ACAD32211685}"/>
                </a:ext>
              </a:extLst>
            </p:cNvPr>
            <p:cNvSpPr/>
            <p:nvPr userDrawn="1"/>
          </p:nvSpPr>
          <p:spPr>
            <a:xfrm flipH="1">
              <a:off x="1836211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5" name="Chevron 11">
              <a:extLst>
                <a:ext uri="{FF2B5EF4-FFF2-40B4-BE49-F238E27FC236}">
                  <a16:creationId xmlns:a16="http://schemas.microsoft.com/office/drawing/2014/main" id="{C21F77C0-E283-02BF-76C5-73CEFB3A2002}"/>
                </a:ext>
              </a:extLst>
            </p:cNvPr>
            <p:cNvSpPr/>
            <p:nvPr userDrawn="1"/>
          </p:nvSpPr>
          <p:spPr>
            <a:xfrm flipH="1">
              <a:off x="2744786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r 13">
            <a:extLst>
              <a:ext uri="{FF2B5EF4-FFF2-40B4-BE49-F238E27FC236}">
                <a16:creationId xmlns:a16="http://schemas.microsoft.com/office/drawing/2014/main" id="{91EEB24F-C59C-2172-BFF2-A8250A0143DA}"/>
              </a:ext>
            </a:extLst>
          </p:cNvPr>
          <p:cNvGrpSpPr>
            <a:grpSpLocks/>
          </p:cNvGrpSpPr>
          <p:nvPr userDrawn="1"/>
        </p:nvGrpSpPr>
        <p:grpSpPr bwMode="auto">
          <a:xfrm flipH="1">
            <a:off x="20621625" y="9539288"/>
            <a:ext cx="1825625" cy="2071687"/>
            <a:chOff x="1836211" y="1744386"/>
            <a:chExt cx="1826681" cy="2071321"/>
          </a:xfrm>
        </p:grpSpPr>
        <p:sp>
          <p:nvSpPr>
            <p:cNvPr id="7" name="Chevron 14">
              <a:extLst>
                <a:ext uri="{FF2B5EF4-FFF2-40B4-BE49-F238E27FC236}">
                  <a16:creationId xmlns:a16="http://schemas.microsoft.com/office/drawing/2014/main" id="{92EFB264-E429-3F58-44CA-C040A00A9FD0}"/>
                </a:ext>
              </a:extLst>
            </p:cNvPr>
            <p:cNvSpPr/>
            <p:nvPr userDrawn="1"/>
          </p:nvSpPr>
          <p:spPr>
            <a:xfrm flipH="1">
              <a:off x="1836211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8" name="Chevron 15">
              <a:extLst>
                <a:ext uri="{FF2B5EF4-FFF2-40B4-BE49-F238E27FC236}">
                  <a16:creationId xmlns:a16="http://schemas.microsoft.com/office/drawing/2014/main" id="{F43B84AC-CF3A-5708-7984-923EE95323BE}"/>
                </a:ext>
              </a:extLst>
            </p:cNvPr>
            <p:cNvSpPr/>
            <p:nvPr userDrawn="1"/>
          </p:nvSpPr>
          <p:spPr>
            <a:xfrm flipH="1">
              <a:off x="2744786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49380" y="5841410"/>
            <a:ext cx="16571803" cy="1416776"/>
          </a:xfrm>
        </p:spPr>
        <p:txBody>
          <a:bodyPr/>
          <a:lstStyle>
            <a:lvl1pPr algn="ctr">
              <a:defRPr>
                <a:solidFill>
                  <a:srgbClr val="D22630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5BCD8385-2CD3-E61F-5466-97A6A7E45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FA5E3AC-86D7-4D37-9006-47EAA6335356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1FE20387-3627-8979-7CD9-AFC89DDF7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C6ADDC0C-DD22-9648-9C9E-13655669C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7CB84C87-FE74-42C2-A6BA-00300C0B9DB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5702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ion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12">
            <a:extLst>
              <a:ext uri="{FF2B5EF4-FFF2-40B4-BE49-F238E27FC236}">
                <a16:creationId xmlns:a16="http://schemas.microsoft.com/office/drawing/2014/main" id="{E8A31A00-04C5-1729-70DC-44E0D45FA5C5}"/>
              </a:ext>
            </a:extLst>
          </p:cNvPr>
          <p:cNvGrpSpPr/>
          <p:nvPr userDrawn="1"/>
        </p:nvGrpSpPr>
        <p:grpSpPr>
          <a:xfrm>
            <a:off x="1958627" y="1439863"/>
            <a:ext cx="1826681" cy="2071321"/>
            <a:chOff x="1836211" y="1744386"/>
            <a:chExt cx="1826681" cy="2071321"/>
          </a:xfrm>
          <a:solidFill>
            <a:schemeClr val="tx1"/>
          </a:solidFill>
        </p:grpSpPr>
        <p:sp>
          <p:nvSpPr>
            <p:cNvPr id="4" name="Chevron 10">
              <a:extLst>
                <a:ext uri="{FF2B5EF4-FFF2-40B4-BE49-F238E27FC236}">
                  <a16:creationId xmlns:a16="http://schemas.microsoft.com/office/drawing/2014/main" id="{5ECF1B28-8C81-64FF-BB56-062D2A8AE9CA}"/>
                </a:ext>
              </a:extLst>
            </p:cNvPr>
            <p:cNvSpPr/>
            <p:nvPr/>
          </p:nvSpPr>
          <p:spPr>
            <a:xfrm flipH="1">
              <a:off x="1836211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5" name="Chevron 11">
              <a:extLst>
                <a:ext uri="{FF2B5EF4-FFF2-40B4-BE49-F238E27FC236}">
                  <a16:creationId xmlns:a16="http://schemas.microsoft.com/office/drawing/2014/main" id="{B1D7BA22-586E-A44A-2538-ECA1A11FAA59}"/>
                </a:ext>
              </a:extLst>
            </p:cNvPr>
            <p:cNvSpPr/>
            <p:nvPr/>
          </p:nvSpPr>
          <p:spPr>
            <a:xfrm flipH="1">
              <a:off x="2744787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r 13">
            <a:extLst>
              <a:ext uri="{FF2B5EF4-FFF2-40B4-BE49-F238E27FC236}">
                <a16:creationId xmlns:a16="http://schemas.microsoft.com/office/drawing/2014/main" id="{8967B37E-4D65-511D-EF81-78687F640C22}"/>
              </a:ext>
            </a:extLst>
          </p:cNvPr>
          <p:cNvGrpSpPr/>
          <p:nvPr userDrawn="1"/>
        </p:nvGrpSpPr>
        <p:grpSpPr>
          <a:xfrm flipH="1">
            <a:off x="20621183" y="9539992"/>
            <a:ext cx="1826681" cy="2071321"/>
            <a:chOff x="1836211" y="1744386"/>
            <a:chExt cx="1826681" cy="2071321"/>
          </a:xfrm>
          <a:solidFill>
            <a:schemeClr val="tx1"/>
          </a:solidFill>
        </p:grpSpPr>
        <p:sp>
          <p:nvSpPr>
            <p:cNvPr id="7" name="Chevron 14">
              <a:extLst>
                <a:ext uri="{FF2B5EF4-FFF2-40B4-BE49-F238E27FC236}">
                  <a16:creationId xmlns:a16="http://schemas.microsoft.com/office/drawing/2014/main" id="{FBF090C4-73F0-360E-0EB3-CFB5E34B32E8}"/>
                </a:ext>
              </a:extLst>
            </p:cNvPr>
            <p:cNvSpPr/>
            <p:nvPr/>
          </p:nvSpPr>
          <p:spPr>
            <a:xfrm flipH="1">
              <a:off x="1836211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8" name="Chevron 15">
              <a:extLst>
                <a:ext uri="{FF2B5EF4-FFF2-40B4-BE49-F238E27FC236}">
                  <a16:creationId xmlns:a16="http://schemas.microsoft.com/office/drawing/2014/main" id="{ED35F700-CB5A-6153-CE10-4DBC604278B8}"/>
                </a:ext>
              </a:extLst>
            </p:cNvPr>
            <p:cNvSpPr/>
            <p:nvPr/>
          </p:nvSpPr>
          <p:spPr>
            <a:xfrm flipH="1">
              <a:off x="2744787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sp>
        <p:nvSpPr>
          <p:cNvPr id="9" name="Image 14" descr="Gizmo_BLANC.png">
            <a:extLst>
              <a:ext uri="{FF2B5EF4-FFF2-40B4-BE49-F238E27FC236}">
                <a16:creationId xmlns:a16="http://schemas.microsoft.com/office/drawing/2014/main" id="{F1666B04-BAA6-BEA8-1275-807C306E0B8F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86646" y="3538682"/>
            <a:ext cx="16571803" cy="600131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7BE7837-653E-C2A5-16D7-60F549B17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2FEE03-ADAC-4EE3-B4CC-BB0544FF116B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41063577-A644-05C4-ED99-E7CEC39D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62716EA5-3234-F1B2-C832-A741D138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B5262C-D961-4443-AB76-53B37CC639D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7053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ro/Fin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CLG_Logo_RGB_BICOLORE.png">
            <a:extLst>
              <a:ext uri="{FF2B5EF4-FFF2-40B4-BE49-F238E27FC236}">
                <a16:creationId xmlns:a16="http://schemas.microsoft.com/office/drawing/2014/main" id="{0D459033-7F79-41C1-D8EB-6ACDCD1F65B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144424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ro/Finale rou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CLG_Logo_BLANC.png">
            <a:extLst>
              <a:ext uri="{FF2B5EF4-FFF2-40B4-BE49-F238E27FC236}">
                <a16:creationId xmlns:a16="http://schemas.microsoft.com/office/drawing/2014/main" id="{1A8FF673-8CE4-1D84-CA2F-BD3CE59CF514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835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9FFF58FB-2118-39CF-2DF4-A316C179F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268413"/>
            <a:ext cx="6615113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ET MODIFIEZ LE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9E0D2F7-5DE9-D229-AF94-401DAEC7E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257088" y="1344613"/>
            <a:ext cx="10194925" cy="1026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les styles du texte du masque</a:t>
            </a:r>
          </a:p>
          <a:p>
            <a:pPr lvl="1"/>
            <a:r>
              <a:rPr lang="fr-CA" altLang="fr-FR"/>
              <a:t>Premier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72F26A-B52E-FB51-0C5A-FCD25B337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257088" y="12422188"/>
            <a:ext cx="7315200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2000" cap="all" spc="5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26616F2-8E66-40AB-A4EE-FAED7AD7BDB6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06E089-83CA-D16B-E59D-C4740D3C5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12422188"/>
            <a:ext cx="10058400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2000" kern="1200" cap="all" spc="30" dirty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A1859A-EDA9-529F-D58F-D9DED8710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06025" y="969963"/>
            <a:ext cx="601663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2000" cap="all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7444C958-9975-40D8-B9B1-98E97ACE700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031" name="Image 13" descr="Gizmo.png">
            <a:extLst>
              <a:ext uri="{FF2B5EF4-FFF2-40B4-BE49-F238E27FC236}">
                <a16:creationId xmlns:a16="http://schemas.microsoft.com/office/drawing/2014/main" id="{DAC978B4-2F1F-E8D8-DB1E-BF5068CD829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7113"/>
            <a:ext cx="3048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17" r:id="rId4"/>
    <p:sldLayoutId id="2147483727" r:id="rId5"/>
    <p:sldLayoutId id="2147483728" r:id="rId6"/>
    <p:sldLayoutId id="2147483729" r:id="rId7"/>
    <p:sldLayoutId id="2147483718" r:id="rId8"/>
    <p:sldLayoutId id="2147483730" r:id="rId9"/>
    <p:sldLayoutId id="2147483719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20" r:id="rId25"/>
    <p:sldLayoutId id="2147483745" r:id="rId26"/>
    <p:sldLayoutId id="2147483746" r:id="rId27"/>
    <p:sldLayoutId id="2147483721" r:id="rId28"/>
    <p:sldLayoutId id="2147483722" r:id="rId29"/>
    <p:sldLayoutId id="2147483723" r:id="rId30"/>
    <p:sldLayoutId id="2147483747" r:id="rId31"/>
    <p:sldLayoutId id="2147483748" r:id="rId32"/>
    <p:sldLayoutId id="2147483749" r:id="rId33"/>
    <p:sldLayoutId id="2147483750" r:id="rId34"/>
    <p:sldLayoutId id="2147483751" r:id="rId35"/>
    <p:sldLayoutId id="2147483752" r:id="rId36"/>
  </p:sldLayoutIdLst>
  <p:hf hdr="0"/>
  <p:txStyles>
    <p:titleStyle>
      <a:lvl1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2pPr>
      <a:lvl3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3pPr>
      <a:lvl4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4pPr>
      <a:lvl5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5pPr>
      <a:lvl6pPr marL="4572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6pPr>
      <a:lvl7pPr marL="9144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7pPr>
      <a:lvl8pPr marL="13716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8pPr>
      <a:lvl9pPr marL="18288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algn="l" defTabSz="1087438" rtl="0" fontAlgn="base">
        <a:spcBef>
          <a:spcPts val="3600"/>
        </a:spcBef>
        <a:spcAft>
          <a:spcPct val="0"/>
        </a:spcAft>
        <a:buFont typeface="Arial" panose="020B0604020202020204" pitchFamily="34" charset="0"/>
        <a:defRPr sz="4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685800" algn="l" defTabSz="1087438" rtl="0" fontAlgn="base">
        <a:lnSpc>
          <a:spcPct val="130000"/>
        </a:lnSpc>
        <a:spcBef>
          <a:spcPts val="36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685800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52425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688975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.xml"/><Relationship Id="rId7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3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tags" Target="../tags/tag22.xml"/><Relationship Id="rId7" Type="http://schemas.openxmlformats.org/officeDocument/2006/relationships/diagramData" Target="../diagrams/data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6.xml"/><Relationship Id="rId11" Type="http://schemas.microsoft.com/office/2007/relationships/diagramDrawing" Target="../diagrams/drawing1.xml"/><Relationship Id="rId5" Type="http://schemas.openxmlformats.org/officeDocument/2006/relationships/slideLayout" Target="../slideLayouts/slideLayout4.xml"/><Relationship Id="rId10" Type="http://schemas.openxmlformats.org/officeDocument/2006/relationships/diagramColors" Target="../diagrams/colors1.xml"/><Relationship Id="rId4" Type="http://schemas.openxmlformats.org/officeDocument/2006/relationships/tags" Target="../tags/tag23.xml"/><Relationship Id="rId9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tags" Target="../tags/tag26.xml"/><Relationship Id="rId7" Type="http://schemas.openxmlformats.org/officeDocument/2006/relationships/diagramData" Target="../diagrams/data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notesSlide" Target="../notesSlides/notesSlide7.xml"/><Relationship Id="rId11" Type="http://schemas.microsoft.com/office/2007/relationships/diagramDrawing" Target="../diagrams/drawing2.xml"/><Relationship Id="rId5" Type="http://schemas.openxmlformats.org/officeDocument/2006/relationships/slideLayout" Target="../slideLayouts/slideLayout4.xml"/><Relationship Id="rId10" Type="http://schemas.openxmlformats.org/officeDocument/2006/relationships/diagramColors" Target="../diagrams/colors2.xml"/><Relationship Id="rId4" Type="http://schemas.openxmlformats.org/officeDocument/2006/relationships/tags" Target="../tags/tag27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hyperlink" Target="mailto:saide@clg.qc.ca" TargetMode="Externa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reseau.uquebec.ca/fr/transitions-reussies" TargetMode="External"/><Relationship Id="rId3" Type="http://schemas.openxmlformats.org/officeDocument/2006/relationships/tags" Target="../tags/tag39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hyperlink" Target="https://clg.qc.ca/etudiants/aide-a-la-reussite/besoins-particuliers-saide/" TargetMode="Externa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image" Target="../media/image3.PNG"/><Relationship Id="rId5" Type="http://schemas.openxmlformats.org/officeDocument/2006/relationships/tags" Target="../tags/tag46.xml"/><Relationship Id="rId10" Type="http://schemas.openxmlformats.org/officeDocument/2006/relationships/notesSlide" Target="../notesSlides/notesSlide11.xml"/><Relationship Id="rId4" Type="http://schemas.openxmlformats.org/officeDocument/2006/relationships/tags" Target="../tags/tag45.xml"/><Relationship Id="rId9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 4" descr="Une image contenant plein air, bâtiment, herbe, ciel&#10;&#10;Description générée automatiquement">
            <a:extLst>
              <a:ext uri="{FF2B5EF4-FFF2-40B4-BE49-F238E27FC236}">
                <a16:creationId xmlns:a16="http://schemas.microsoft.com/office/drawing/2014/main" id="{7D8D1351-5678-69E1-2505-40383ED39475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" y="-171450"/>
            <a:ext cx="24387175" cy="138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Image 8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7DFC244E-15BD-FBD9-727A-2B9777D94FAA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" y="57150"/>
            <a:ext cx="6211888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re 9">
            <a:extLst>
              <a:ext uri="{FF2B5EF4-FFF2-40B4-BE49-F238E27FC236}">
                <a16:creationId xmlns:a16="http://schemas.microsoft.com/office/drawing/2014/main" id="{6C909EED-24DC-0E2D-5A61-877D4DDCA00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9050" y="6999286"/>
            <a:ext cx="24387175" cy="252876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anchor="ctr"/>
          <a:lstStyle>
            <a:lvl1pPr algn="ctr" defTabSz="1088639" rtl="0" eaLnBrk="1" latinLnBrk="0" hangingPunct="1">
              <a:lnSpc>
                <a:spcPct val="130000"/>
              </a:lnSpc>
              <a:spcBef>
                <a:spcPts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sz="6600" dirty="0">
                <a:solidFill>
                  <a:schemeClr val="bg1"/>
                </a:solidFill>
              </a:rPr>
              <a:t>SAIDE</a:t>
            </a:r>
          </a:p>
          <a:p>
            <a:pPr fontAlgn="auto">
              <a:spcAft>
                <a:spcPts val="0"/>
              </a:spcAft>
              <a:defRPr/>
            </a:pPr>
            <a:r>
              <a:rPr lang="fr-CA" sz="6600" dirty="0">
                <a:solidFill>
                  <a:schemeClr val="bg1"/>
                </a:solidFill>
              </a:rPr>
              <a:t>SERVICE D’AIDE À L’INTÉGRATION DES ÉTUDIANTS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AEF38C-2D93-CC4C-144C-52FE31A6C04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721222" y="11528612"/>
            <a:ext cx="12281647" cy="501869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2800" dirty="0">
                <a:solidFill>
                  <a:schemeClr val="bg1"/>
                </a:solidFill>
              </a:rPr>
              <a:t>Magali Laurenceau et Anaïs Vaillancourt, conseillères en services adaptés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163050" y="2069211"/>
            <a:ext cx="11776710" cy="101742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CA" altLang="fr-FR" dirty="0"/>
              <a:t>Mission du SAIDE</a:t>
            </a:r>
            <a:br>
              <a:rPr lang="fr-CA" altLang="fr-FR" dirty="0"/>
            </a:br>
            <a:r>
              <a:rPr lang="fr-CA" sz="3600" b="0" dirty="0">
                <a:ea typeface="Calibri"/>
                <a:cs typeface="Arial"/>
              </a:rPr>
              <a:t>Le</a:t>
            </a:r>
            <a:r>
              <a:rPr lang="fr-CA" sz="3600" b="0" spc="-10" dirty="0">
                <a:ea typeface="Calibri"/>
                <a:cs typeface="Arial"/>
              </a:rPr>
              <a:t> s</a:t>
            </a:r>
            <a:r>
              <a:rPr lang="fr-CA" sz="3600" b="0" dirty="0">
                <a:ea typeface="Calibri"/>
                <a:cs typeface="Arial"/>
              </a:rPr>
              <a:t>ervice</a:t>
            </a:r>
            <a:r>
              <a:rPr lang="fr-CA" sz="3600" b="0" spc="-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d’aide</a:t>
            </a:r>
            <a:r>
              <a:rPr lang="fr-CA" sz="3600" b="0" spc="-3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à</a:t>
            </a:r>
            <a:r>
              <a:rPr lang="fr-CA" sz="3600" b="0" spc="-10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l’intégration</a:t>
            </a:r>
            <a:r>
              <a:rPr lang="fr-CA" sz="3600" b="0" spc="15" dirty="0">
                <a:ea typeface="Calibri"/>
                <a:cs typeface="Arial"/>
              </a:rPr>
              <a:t> d</a:t>
            </a:r>
            <a:r>
              <a:rPr lang="fr-CA" sz="3600" b="0" dirty="0">
                <a:ea typeface="Calibri"/>
                <a:cs typeface="Arial"/>
              </a:rPr>
              <a:t>es</a:t>
            </a:r>
            <a:r>
              <a:rPr lang="fr-CA" sz="3600" b="0" spc="-25" dirty="0">
                <a:ea typeface="Calibri"/>
                <a:cs typeface="Arial"/>
              </a:rPr>
              <a:t> é</a:t>
            </a:r>
            <a:r>
              <a:rPr lang="fr-CA" sz="3600" b="0" dirty="0">
                <a:ea typeface="Calibri"/>
                <a:cs typeface="Arial"/>
              </a:rPr>
              <a:t>tudiants </a:t>
            </a:r>
            <a:r>
              <a:rPr lang="fr-CA" sz="3600" b="0" spc="-10" dirty="0">
                <a:ea typeface="Calibri"/>
                <a:cs typeface="Arial"/>
              </a:rPr>
              <a:t>(SAIDE) </a:t>
            </a:r>
            <a:r>
              <a:rPr lang="fr-CA" sz="3600" b="0" dirty="0">
                <a:ea typeface="Calibri"/>
                <a:cs typeface="Arial"/>
              </a:rPr>
              <a:t>offre</a:t>
            </a:r>
            <a:r>
              <a:rPr lang="fr-CA" sz="3600" b="0" spc="-10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des</a:t>
            </a:r>
            <a:r>
              <a:rPr lang="fr-CA" sz="3600" b="0" spc="-3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services</a:t>
            </a:r>
            <a:r>
              <a:rPr lang="fr-CA" sz="3600" b="0" spc="-40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adaptés</a:t>
            </a:r>
            <a:r>
              <a:rPr lang="fr-CA" sz="3600" b="0" spc="-20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aux</a:t>
            </a:r>
            <a:r>
              <a:rPr lang="fr-CA" sz="3600" b="0" spc="-30" dirty="0">
                <a:ea typeface="Calibri"/>
                <a:cs typeface="Arial"/>
              </a:rPr>
              <a:t> personnes </a:t>
            </a:r>
            <a:r>
              <a:rPr lang="fr-CA" sz="3600" b="0" dirty="0">
                <a:ea typeface="Calibri"/>
                <a:cs typeface="Arial"/>
              </a:rPr>
              <a:t>étudiantes</a:t>
            </a:r>
            <a:r>
              <a:rPr lang="fr-CA" sz="3600" b="0" spc="-20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qui</a:t>
            </a:r>
            <a:r>
              <a:rPr lang="fr-CA" sz="3600" b="0" spc="-3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vivent</a:t>
            </a:r>
            <a:r>
              <a:rPr lang="fr-CA" sz="3600" b="0" spc="-15" dirty="0">
                <a:ea typeface="Calibri"/>
                <a:cs typeface="Arial"/>
              </a:rPr>
              <a:t> </a:t>
            </a:r>
            <a:r>
              <a:rPr lang="fr-CA" sz="3600" b="0" spc="-25" dirty="0">
                <a:ea typeface="Calibri"/>
                <a:cs typeface="Arial"/>
              </a:rPr>
              <a:t>une </a:t>
            </a:r>
            <a:r>
              <a:rPr lang="fr-CA" sz="3600" b="0" dirty="0">
                <a:ea typeface="Calibri"/>
                <a:cs typeface="Arial"/>
              </a:rPr>
              <a:t>situation</a:t>
            </a:r>
            <a:r>
              <a:rPr lang="fr-CA" sz="3600" b="0" spc="-1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de</a:t>
            </a:r>
            <a:r>
              <a:rPr lang="fr-CA" sz="3600" b="0" spc="-50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handicap</a:t>
            </a:r>
            <a:r>
              <a:rPr lang="fr-CA" sz="3600" b="0" spc="-4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(permanente</a:t>
            </a:r>
            <a:r>
              <a:rPr lang="fr-CA" sz="3600" b="0" spc="-60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ou</a:t>
            </a:r>
            <a:r>
              <a:rPr lang="fr-CA" sz="3600" b="0" spc="-3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temporaire)</a:t>
            </a:r>
            <a:r>
              <a:rPr lang="fr-CA" sz="3600" b="0" spc="-3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ou</a:t>
            </a:r>
            <a:r>
              <a:rPr lang="fr-CA" sz="3600" b="0" spc="-35" dirty="0">
                <a:ea typeface="Calibri"/>
                <a:cs typeface="Arial"/>
              </a:rPr>
              <a:t> </a:t>
            </a:r>
            <a:r>
              <a:rPr lang="fr-CA" sz="3600" b="0" spc="-25" dirty="0">
                <a:ea typeface="Calibri"/>
                <a:cs typeface="Arial"/>
              </a:rPr>
              <a:t>qui </a:t>
            </a:r>
            <a:r>
              <a:rPr lang="fr-CA" sz="3600" b="0" dirty="0">
                <a:ea typeface="Calibri"/>
                <a:cs typeface="Arial"/>
              </a:rPr>
              <a:t>ont</a:t>
            </a:r>
            <a:r>
              <a:rPr lang="fr-CA" sz="3600" b="0" spc="-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des</a:t>
            </a:r>
            <a:r>
              <a:rPr lang="fr-CA" sz="3600" b="0" spc="-25" dirty="0">
                <a:ea typeface="Calibri"/>
                <a:cs typeface="Arial"/>
              </a:rPr>
              <a:t> </a:t>
            </a:r>
            <a:r>
              <a:rPr lang="fr-CA" sz="3600" b="0" dirty="0">
                <a:ea typeface="Calibri"/>
                <a:cs typeface="Arial"/>
              </a:rPr>
              <a:t>besoins</a:t>
            </a:r>
            <a:r>
              <a:rPr lang="fr-CA" sz="3600" b="0" spc="-25" dirty="0">
                <a:ea typeface="Calibri"/>
                <a:cs typeface="Arial"/>
              </a:rPr>
              <a:t> </a:t>
            </a:r>
            <a:r>
              <a:rPr lang="fr-CA" sz="3600" b="0" spc="-10" dirty="0">
                <a:ea typeface="Calibri"/>
                <a:cs typeface="Arial"/>
              </a:rPr>
              <a:t>particuliers.</a:t>
            </a:r>
            <a:br>
              <a:rPr lang="fr-CA" altLang="fr-FR" dirty="0"/>
            </a:br>
            <a:br>
              <a:rPr lang="fr-CA" sz="20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CA" altLang="fr-FR" sz="2000" b="0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81088" y="1293813"/>
            <a:ext cx="5453062" cy="518636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2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53B2FD-8CA2-39EA-CC96-401E29FAF34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95400" y="1268413"/>
            <a:ext cx="6615113" cy="4622800"/>
          </a:xfrm>
        </p:spPr>
        <p:txBody>
          <a:bodyPr wrap="square" anchor="ctr">
            <a:normAutofit/>
          </a:bodyPr>
          <a:lstStyle/>
          <a:p>
            <a:r>
              <a:rPr lang="fr-CA" sz="6600" dirty="0"/>
              <a:t>Services offerts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23EB97-A450-5CB7-4076-9A5329CA127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22806025" y="969963"/>
            <a:ext cx="601663" cy="32385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3293BD4-EF6E-41DA-B821-93DB478A68C4}" type="slidenum">
              <a:rPr lang="fr-CA" smtClean="0"/>
              <a:pPr>
                <a:spcAft>
                  <a:spcPts val="600"/>
                </a:spcAft>
                <a:defRPr/>
              </a:pPr>
              <a:t>3</a:t>
            </a:fld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58DC0E-5155-C972-3884-8F7C5BD1022E}"/>
              </a:ext>
            </a:extLst>
          </p:cNvPr>
          <p:cNvSpPr>
            <a:spLocks noGrp="1"/>
          </p:cNvSpPr>
          <p:nvPr>
            <p:ph type="body" sz="quarter" idx="4294967295"/>
            <p:custDataLst>
              <p:tags r:id="rId3"/>
            </p:custDataLst>
          </p:nvPr>
        </p:nvSpPr>
        <p:spPr>
          <a:xfrm>
            <a:off x="11353800" y="1697831"/>
            <a:ext cx="10337800" cy="10320337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fr-CA" sz="3200" b="0" dirty="0">
                <a:solidFill>
                  <a:schemeClr val="tx1"/>
                </a:solidFill>
              </a:rPr>
              <a:t>Évaluation des besoins</a:t>
            </a:r>
          </a:p>
          <a:p>
            <a:pPr marL="457200" indent="-457200">
              <a:buFontTx/>
              <a:buChar char="-"/>
            </a:pPr>
            <a:r>
              <a:rPr lang="fr-CA" sz="3200" b="0" dirty="0">
                <a:solidFill>
                  <a:schemeClr val="tx1"/>
                </a:solidFill>
              </a:rPr>
              <a:t>Élaboration de plan d’intervention</a:t>
            </a:r>
          </a:p>
          <a:p>
            <a:pPr marL="457200" indent="-457200">
              <a:buFontTx/>
              <a:buChar char="-"/>
            </a:pPr>
            <a:r>
              <a:rPr lang="fr-CA" sz="3200" b="0" dirty="0">
                <a:solidFill>
                  <a:schemeClr val="tx1"/>
                </a:solidFill>
              </a:rPr>
              <a:t>Soutien pour stratégies d'étude, d'organisation, de prise de notes, de gestion de stress, etc. </a:t>
            </a:r>
          </a:p>
          <a:p>
            <a:pPr marL="457200" indent="-457200">
              <a:buFontTx/>
              <a:buChar char="-"/>
            </a:pPr>
            <a:r>
              <a:rPr lang="fr-CA" sz="3200" b="0" dirty="0">
                <a:solidFill>
                  <a:schemeClr val="tx1"/>
                </a:solidFill>
              </a:rPr>
              <a:t>Service d'accompagnement physique</a:t>
            </a:r>
          </a:p>
          <a:p>
            <a:pPr marL="457200" indent="-457200">
              <a:buFontTx/>
              <a:buChar char="-"/>
            </a:pPr>
            <a:r>
              <a:rPr lang="fr-CA" sz="3200" b="0" dirty="0">
                <a:solidFill>
                  <a:schemeClr val="tx1"/>
                </a:solidFill>
              </a:rPr>
              <a:t>Service d'interprète </a:t>
            </a:r>
          </a:p>
          <a:p>
            <a:pPr marL="457200" indent="-457200">
              <a:buFontTx/>
              <a:buChar char="-"/>
            </a:pPr>
            <a:r>
              <a:rPr lang="fr-CA" sz="3200" b="0" dirty="0">
                <a:solidFill>
                  <a:schemeClr val="tx1"/>
                </a:solidFill>
              </a:rPr>
              <a:t>Communications additionnelles avec le personnel enseignant</a:t>
            </a:r>
          </a:p>
          <a:p>
            <a:pPr marL="457200" indent="-457200">
              <a:buFontTx/>
              <a:buChar char="-"/>
            </a:pPr>
            <a:r>
              <a:rPr lang="fr-CA" sz="3200" b="0" dirty="0">
                <a:solidFill>
                  <a:schemeClr val="tx1"/>
                </a:solidFill>
              </a:rPr>
              <a:t>Collaboration avec le service psychosocial du Collège ou intervenants externes</a:t>
            </a:r>
          </a:p>
          <a:p>
            <a:pPr marL="457200" indent="-457200">
              <a:buFontTx/>
              <a:buChar char="-"/>
            </a:pPr>
            <a:r>
              <a:rPr lang="fr-CA" sz="3200" b="0" dirty="0">
                <a:solidFill>
                  <a:schemeClr val="tx1"/>
                </a:solidFill>
              </a:rPr>
              <a:t>Collaboration pour la mise en place de pratiques pédagogiques tenant compte des limitations des personnes étudiantes</a:t>
            </a:r>
            <a:br>
              <a:rPr lang="fr-CA" sz="3200" b="0" dirty="0">
                <a:solidFill>
                  <a:schemeClr val="tx1"/>
                </a:solidFill>
              </a:rPr>
            </a:br>
            <a:endParaRPr lang="fr-CA" sz="32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853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3A14D-974A-B203-85E3-F0AE099D743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>
                <a:solidFill>
                  <a:schemeClr val="tx2"/>
                </a:solidFill>
              </a:rPr>
              <a:t>Équipe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E9B284-A42D-76D0-2B1B-69E061337D54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2"/>
            </p:custDataLst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4</a:t>
            </a:fld>
            <a:endParaRPr lang="fr-CA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1DCE62E-4EF2-2A8F-C433-C7042B0AA4A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2193587" y="1199626"/>
            <a:ext cx="10148736" cy="10896467"/>
            <a:chOff x="17775531" y="1027334"/>
            <a:chExt cx="12195544" cy="11225050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3DCC8E9-0E35-0EBA-E3CF-6401C5B400B0}"/>
                </a:ext>
              </a:extLst>
            </p:cNvPr>
            <p:cNvGrpSpPr/>
            <p:nvPr/>
          </p:nvGrpSpPr>
          <p:grpSpPr>
            <a:xfrm>
              <a:off x="17775531" y="1027334"/>
              <a:ext cx="12195544" cy="11225050"/>
              <a:chOff x="17775531" y="1027334"/>
              <a:chExt cx="12195544" cy="11225050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651A36A-320E-7FAE-8F06-B90EDECFE884}"/>
                  </a:ext>
                </a:extLst>
              </p:cNvPr>
              <p:cNvSpPr txBox="1"/>
              <p:nvPr/>
            </p:nvSpPr>
            <p:spPr>
              <a:xfrm>
                <a:off x="17775531" y="8192397"/>
                <a:ext cx="12195544" cy="10494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0" indent="0" algn="l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CA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Michou Lefebvre</a:t>
                </a:r>
                <a:endParaRPr lang="fr-CA" sz="2800" kern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lvl="0" indent="0" algn="l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Technicienne</a:t>
                </a:r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en</a:t>
                </a:r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éducation</a:t>
                </a:r>
                <a:r>
                  <a:rPr lang="en-US" sz="2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spécialisée</a:t>
                </a:r>
                <a:endParaRPr lang="en-US" sz="2800" kern="1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100746BC-0E96-AD5D-E945-1132276EAC30}"/>
                  </a:ext>
                </a:extLst>
              </p:cNvPr>
              <p:cNvGrpSpPr/>
              <p:nvPr/>
            </p:nvGrpSpPr>
            <p:grpSpPr>
              <a:xfrm>
                <a:off x="17775531" y="1027334"/>
                <a:ext cx="12195544" cy="11225050"/>
                <a:chOff x="11531996" y="1683826"/>
                <a:chExt cx="12195544" cy="9154683"/>
              </a:xfrm>
            </p:grpSpPr>
            <p:grpSp>
              <p:nvGrpSpPr>
                <p:cNvPr id="13" name="Groupe 12">
                  <a:extLst>
                    <a:ext uri="{FF2B5EF4-FFF2-40B4-BE49-F238E27FC236}">
                      <a16:creationId xmlns:a16="http://schemas.microsoft.com/office/drawing/2014/main" id="{CC7EE19B-2429-D35B-D1B8-B342E623F627}"/>
                    </a:ext>
                  </a:extLst>
                </p:cNvPr>
                <p:cNvGrpSpPr/>
                <p:nvPr/>
              </p:nvGrpSpPr>
              <p:grpSpPr>
                <a:xfrm>
                  <a:off x="11531997" y="1683826"/>
                  <a:ext cx="10886566" cy="9154683"/>
                  <a:chOff x="11485849" y="730761"/>
                  <a:chExt cx="8563616" cy="8178592"/>
                </a:xfrm>
              </p:grpSpPr>
              <p:sp>
                <p:nvSpPr>
                  <p:cNvPr id="15" name="Connecteur droit 14">
                    <a:extLst>
                      <a:ext uri="{FF2B5EF4-FFF2-40B4-BE49-F238E27FC236}">
                        <a16:creationId xmlns:a16="http://schemas.microsoft.com/office/drawing/2014/main" id="{E59D7DC5-60D6-4B61-1713-65ECDBECBB3E}"/>
                      </a:ext>
                    </a:extLst>
                  </p:cNvPr>
                  <p:cNvSpPr/>
                  <p:nvPr/>
                </p:nvSpPr>
                <p:spPr>
                  <a:xfrm>
                    <a:off x="11491427" y="730761"/>
                    <a:ext cx="8558036" cy="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fr-CA" sz="280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" name="Forme libre : forme 15">
                    <a:extLst>
                      <a:ext uri="{FF2B5EF4-FFF2-40B4-BE49-F238E27FC236}">
                        <a16:creationId xmlns:a16="http://schemas.microsoft.com/office/drawing/2014/main" id="{E10B852E-8892-0543-D372-DE9E7A4DE285}"/>
                      </a:ext>
                    </a:extLst>
                  </p:cNvPr>
                  <p:cNvSpPr/>
                  <p:nvPr/>
                </p:nvSpPr>
                <p:spPr>
                  <a:xfrm>
                    <a:off x="11491429" y="798409"/>
                    <a:ext cx="8558036" cy="1035348"/>
                  </a:xfrm>
                  <a:custGeom>
                    <a:avLst/>
                    <a:gdLst>
                      <a:gd name="connsiteX0" fmla="*/ 0 w 8558036"/>
                      <a:gd name="connsiteY0" fmla="*/ 0 h 746016"/>
                      <a:gd name="connsiteX1" fmla="*/ 8558036 w 8558036"/>
                      <a:gd name="connsiteY1" fmla="*/ 0 h 746016"/>
                      <a:gd name="connsiteX2" fmla="*/ 8558036 w 8558036"/>
                      <a:gd name="connsiteY2" fmla="*/ 746016 h 746016"/>
                      <a:gd name="connsiteX3" fmla="*/ 0 w 8558036"/>
                      <a:gd name="connsiteY3" fmla="*/ 746016 h 746016"/>
                      <a:gd name="connsiteX4" fmla="*/ 0 w 8558036"/>
                      <a:gd name="connsiteY4" fmla="*/ 0 h 7460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58036" h="746016">
                        <a:moveTo>
                          <a:pt x="0" y="0"/>
                        </a:moveTo>
                        <a:lnTo>
                          <a:pt x="8558036" y="0"/>
                        </a:lnTo>
                        <a:lnTo>
                          <a:pt x="8558036" y="746016"/>
                        </a:lnTo>
                        <a:lnTo>
                          <a:pt x="0" y="74601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41910" tIns="41910" rIns="41910" bIns="41910" numCol="1" spcCol="1270" anchor="t" anchorCtr="0">
                    <a:noAutofit/>
                  </a:bodyPr>
                  <a:lstStyle/>
                  <a:p>
                    <a:pPr marL="0" lvl="0" indent="0" algn="l"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endParaRPr lang="en-US" sz="2800" kern="12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" name="Connecteur droit 16">
                    <a:extLst>
                      <a:ext uri="{FF2B5EF4-FFF2-40B4-BE49-F238E27FC236}">
                        <a16:creationId xmlns:a16="http://schemas.microsoft.com/office/drawing/2014/main" id="{35DE5264-8EE1-FB80-3A29-20BD3DEBFD7A}"/>
                      </a:ext>
                    </a:extLst>
                  </p:cNvPr>
                  <p:cNvSpPr/>
                  <p:nvPr/>
                </p:nvSpPr>
                <p:spPr>
                  <a:xfrm>
                    <a:off x="11491427" y="1718876"/>
                    <a:ext cx="8558036" cy="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fr-CA" sz="280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" name="Forme libre : forme 17">
                    <a:extLst>
                      <a:ext uri="{FF2B5EF4-FFF2-40B4-BE49-F238E27FC236}">
                        <a16:creationId xmlns:a16="http://schemas.microsoft.com/office/drawing/2014/main" id="{DF51F3DA-4F81-58C9-BB3A-483A965906C2}"/>
                      </a:ext>
                    </a:extLst>
                  </p:cNvPr>
                  <p:cNvSpPr/>
                  <p:nvPr/>
                </p:nvSpPr>
                <p:spPr>
                  <a:xfrm>
                    <a:off x="11485851" y="1869865"/>
                    <a:ext cx="8558036" cy="978353"/>
                  </a:xfrm>
                  <a:custGeom>
                    <a:avLst/>
                    <a:gdLst>
                      <a:gd name="connsiteX0" fmla="*/ 0 w 8558036"/>
                      <a:gd name="connsiteY0" fmla="*/ 0 h 876439"/>
                      <a:gd name="connsiteX1" fmla="*/ 8558036 w 8558036"/>
                      <a:gd name="connsiteY1" fmla="*/ 0 h 876439"/>
                      <a:gd name="connsiteX2" fmla="*/ 8558036 w 8558036"/>
                      <a:gd name="connsiteY2" fmla="*/ 876439 h 876439"/>
                      <a:gd name="connsiteX3" fmla="*/ 0 w 8558036"/>
                      <a:gd name="connsiteY3" fmla="*/ 876439 h 876439"/>
                      <a:gd name="connsiteX4" fmla="*/ 0 w 8558036"/>
                      <a:gd name="connsiteY4" fmla="*/ 0 h 876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58036" h="876439">
                        <a:moveTo>
                          <a:pt x="0" y="0"/>
                        </a:moveTo>
                        <a:lnTo>
                          <a:pt x="8558036" y="0"/>
                        </a:lnTo>
                        <a:lnTo>
                          <a:pt x="8558036" y="876439"/>
                        </a:lnTo>
                        <a:lnTo>
                          <a:pt x="0" y="87643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41910" tIns="41910" rIns="41910" bIns="41910" numCol="1" spcCol="1270" anchor="t" anchorCtr="0">
                    <a:noAutofit/>
                  </a:bodyPr>
                  <a:lstStyle/>
                  <a:p>
                    <a:pPr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fr-CA" sz="2800" dirty="0">
                        <a:latin typeface="Calibri"/>
                        <a:cs typeface="Calibri"/>
                      </a:rPr>
                      <a:t>Caroline Lagarde, Ps. éd.</a:t>
                    </a:r>
                    <a:endParaRPr lang="fr-FR" dirty="0"/>
                  </a:p>
                  <a:p>
                    <a:pPr marL="0" lvl="0" indent="0" algn="l"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fr-CA" sz="28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C</a:t>
                    </a:r>
                    <a:r>
                      <a:rPr lang="fr-CA" sz="2800" kern="12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onseillère en services adaptés </a:t>
                    </a:r>
                    <a:endParaRPr lang="en-US" sz="2800" kern="1200" dirty="0">
                      <a:latin typeface="Calibri"/>
                      <a:ea typeface="Calibri" panose="020F0502020204030204" pitchFamily="34" charset="0"/>
                      <a:cs typeface="Calibri"/>
                    </a:endParaRPr>
                  </a:p>
                </p:txBody>
              </p:sp>
              <p:sp>
                <p:nvSpPr>
                  <p:cNvPr id="19" name="Connecteur droit 18">
                    <a:extLst>
                      <a:ext uri="{FF2B5EF4-FFF2-40B4-BE49-F238E27FC236}">
                        <a16:creationId xmlns:a16="http://schemas.microsoft.com/office/drawing/2014/main" id="{2FDB215D-62C3-367B-467D-54CC2AF48C52}"/>
                      </a:ext>
                    </a:extLst>
                  </p:cNvPr>
                  <p:cNvSpPr/>
                  <p:nvPr/>
                </p:nvSpPr>
                <p:spPr>
                  <a:xfrm>
                    <a:off x="11491427" y="2619677"/>
                    <a:ext cx="8558036" cy="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fr-CA" sz="280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" name="Forme libre : forme 19">
                    <a:extLst>
                      <a:ext uri="{FF2B5EF4-FFF2-40B4-BE49-F238E27FC236}">
                        <a16:creationId xmlns:a16="http://schemas.microsoft.com/office/drawing/2014/main" id="{4FCF9628-03E3-7876-45D0-809BA33AC306}"/>
                      </a:ext>
                    </a:extLst>
                  </p:cNvPr>
                  <p:cNvSpPr/>
                  <p:nvPr/>
                </p:nvSpPr>
                <p:spPr>
                  <a:xfrm>
                    <a:off x="11485851" y="2798079"/>
                    <a:ext cx="8558036" cy="801393"/>
                  </a:xfrm>
                  <a:custGeom>
                    <a:avLst/>
                    <a:gdLst>
                      <a:gd name="connsiteX0" fmla="*/ 0 w 8558036"/>
                      <a:gd name="connsiteY0" fmla="*/ 0 h 579588"/>
                      <a:gd name="connsiteX1" fmla="*/ 8558036 w 8558036"/>
                      <a:gd name="connsiteY1" fmla="*/ 0 h 579588"/>
                      <a:gd name="connsiteX2" fmla="*/ 8558036 w 8558036"/>
                      <a:gd name="connsiteY2" fmla="*/ 579588 h 579588"/>
                      <a:gd name="connsiteX3" fmla="*/ 0 w 8558036"/>
                      <a:gd name="connsiteY3" fmla="*/ 579588 h 579588"/>
                      <a:gd name="connsiteX4" fmla="*/ 0 w 8558036"/>
                      <a:gd name="connsiteY4" fmla="*/ 0 h 579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58036" h="579588">
                        <a:moveTo>
                          <a:pt x="0" y="0"/>
                        </a:moveTo>
                        <a:lnTo>
                          <a:pt x="8558036" y="0"/>
                        </a:lnTo>
                        <a:lnTo>
                          <a:pt x="8558036" y="579588"/>
                        </a:lnTo>
                        <a:lnTo>
                          <a:pt x="0" y="57958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41910" tIns="41910" rIns="41910" bIns="41910" numCol="1" spcCol="1270" anchor="t" anchorCtr="0">
                    <a:noAutofit/>
                  </a:bodyPr>
                  <a:lstStyle/>
                  <a:p>
                    <a:pPr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fr-CA" sz="28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Magali </a:t>
                    </a:r>
                    <a:r>
                      <a:rPr lang="fr-CA" sz="2800" dirty="0" err="1">
                        <a:latin typeface="Calibri"/>
                        <a:ea typeface="Calibri" panose="020F0502020204030204" pitchFamily="34" charset="0"/>
                        <a:cs typeface="Calibri"/>
                      </a:rPr>
                      <a:t>Laurenceau</a:t>
                    </a:r>
                    <a:r>
                      <a:rPr lang="fr-CA" sz="2800" kern="12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,</a:t>
                    </a:r>
                    <a:r>
                      <a:rPr lang="fr-CA" sz="28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 </a:t>
                    </a:r>
                    <a:r>
                      <a:rPr lang="fr-CA" sz="2800" dirty="0" err="1">
                        <a:latin typeface="Calibri"/>
                        <a:ea typeface="Calibri" panose="020F0502020204030204" pitchFamily="34" charset="0"/>
                        <a:cs typeface="Calibri"/>
                      </a:rPr>
                      <a:t>c.o</a:t>
                    </a:r>
                    <a:r>
                      <a:rPr lang="fr-CA" sz="28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.</a:t>
                    </a:r>
                    <a:endParaRPr lang="fr-FR" dirty="0"/>
                  </a:p>
                  <a:p>
                    <a:pPr marL="0" lvl="0" indent="0" algn="l"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fr-CA" sz="28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C</a:t>
                    </a:r>
                    <a:r>
                      <a:rPr lang="fr-CA" sz="2800" kern="12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onseillère en services adaptés </a:t>
                    </a:r>
                    <a:endParaRPr lang="en-US" sz="2800" kern="1200" dirty="0">
                      <a:latin typeface="Calibri"/>
                      <a:ea typeface="Calibri" panose="020F0502020204030204" pitchFamily="34" charset="0"/>
                      <a:cs typeface="Calibri"/>
                    </a:endParaRPr>
                  </a:p>
                </p:txBody>
              </p:sp>
              <p:sp>
                <p:nvSpPr>
                  <p:cNvPr id="21" name="Connecteur droit 20">
                    <a:extLst>
                      <a:ext uri="{FF2B5EF4-FFF2-40B4-BE49-F238E27FC236}">
                        <a16:creationId xmlns:a16="http://schemas.microsoft.com/office/drawing/2014/main" id="{DB12F833-4F53-4116-1FF9-4F99F7F47E89}"/>
                      </a:ext>
                    </a:extLst>
                  </p:cNvPr>
                  <p:cNvSpPr/>
                  <p:nvPr/>
                </p:nvSpPr>
                <p:spPr>
                  <a:xfrm>
                    <a:off x="11485851" y="3691609"/>
                    <a:ext cx="8558036" cy="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fr-CA" sz="280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" name="Forme libre : forme 21">
                    <a:extLst>
                      <a:ext uri="{FF2B5EF4-FFF2-40B4-BE49-F238E27FC236}">
                        <a16:creationId xmlns:a16="http://schemas.microsoft.com/office/drawing/2014/main" id="{9D3EE137-E7B9-8EAD-C66C-0F5FFEE64697}"/>
                      </a:ext>
                    </a:extLst>
                  </p:cNvPr>
                  <p:cNvSpPr/>
                  <p:nvPr/>
                </p:nvSpPr>
                <p:spPr>
                  <a:xfrm>
                    <a:off x="11485851" y="876835"/>
                    <a:ext cx="8558036" cy="802492"/>
                  </a:xfrm>
                  <a:custGeom>
                    <a:avLst/>
                    <a:gdLst>
                      <a:gd name="connsiteX0" fmla="*/ 0 w 8558036"/>
                      <a:gd name="connsiteY0" fmla="*/ 0 h 1470215"/>
                      <a:gd name="connsiteX1" fmla="*/ 8558036 w 8558036"/>
                      <a:gd name="connsiteY1" fmla="*/ 0 h 1470215"/>
                      <a:gd name="connsiteX2" fmla="*/ 8558036 w 8558036"/>
                      <a:gd name="connsiteY2" fmla="*/ 1470215 h 1470215"/>
                      <a:gd name="connsiteX3" fmla="*/ 0 w 8558036"/>
                      <a:gd name="connsiteY3" fmla="*/ 1470215 h 1470215"/>
                      <a:gd name="connsiteX4" fmla="*/ 0 w 8558036"/>
                      <a:gd name="connsiteY4" fmla="*/ 0 h 1470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58036" h="1470215">
                        <a:moveTo>
                          <a:pt x="0" y="0"/>
                        </a:moveTo>
                        <a:lnTo>
                          <a:pt x="8558036" y="0"/>
                        </a:lnTo>
                        <a:lnTo>
                          <a:pt x="8558036" y="1470215"/>
                        </a:lnTo>
                        <a:lnTo>
                          <a:pt x="0" y="147021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41910" tIns="41910" rIns="41910" bIns="41910" numCol="1" spcCol="1270" anchor="t" anchorCtr="0">
                    <a:noAutofit/>
                  </a:bodyPr>
                  <a:lstStyle/>
                  <a:p>
                    <a:pPr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fr-CA" sz="28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Anne-Lucie Caron (en remplacement de Julie Chamberland)</a:t>
                    </a:r>
                    <a:endParaRPr lang="fr-CA" sz="2800" kern="1200" dirty="0">
                      <a:latin typeface="Calibri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  <a:p>
                    <a:pPr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fr-CA" sz="28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C</a:t>
                    </a:r>
                    <a:r>
                      <a:rPr lang="fr-CA" sz="2800" kern="12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onseillère en services adaptés</a:t>
                    </a:r>
                    <a:r>
                      <a:rPr lang="fr-CA" sz="2800" dirty="0">
                        <a:latin typeface="Calibri"/>
                        <a:ea typeface="Calibri" panose="020F0502020204030204" pitchFamily="34" charset="0"/>
                        <a:cs typeface="Calibri"/>
                      </a:rPr>
                      <a:t> (orthopédagogue)</a:t>
                    </a:r>
                  </a:p>
                  <a:p>
                    <a:pPr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fr-CA" sz="2800" kern="1200" dirty="0">
                      <a:latin typeface="Calibri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3" name="Connecteur droit 22">
                    <a:extLst>
                      <a:ext uri="{FF2B5EF4-FFF2-40B4-BE49-F238E27FC236}">
                        <a16:creationId xmlns:a16="http://schemas.microsoft.com/office/drawing/2014/main" id="{24849DDE-7E49-D8C2-FB74-C7883CC3BCAE}"/>
                      </a:ext>
                    </a:extLst>
                  </p:cNvPr>
                  <p:cNvSpPr/>
                  <p:nvPr/>
                </p:nvSpPr>
                <p:spPr>
                  <a:xfrm>
                    <a:off x="11485851" y="4720380"/>
                    <a:ext cx="8558036" cy="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fr-CA" sz="28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4" name="Connecteur droit 23">
                    <a:extLst>
                      <a:ext uri="{FF2B5EF4-FFF2-40B4-BE49-F238E27FC236}">
                        <a16:creationId xmlns:a16="http://schemas.microsoft.com/office/drawing/2014/main" id="{5657F2B8-451B-0FC6-8D99-0B4CA61CBDC6}"/>
                      </a:ext>
                    </a:extLst>
                  </p:cNvPr>
                  <p:cNvSpPr/>
                  <p:nvPr/>
                </p:nvSpPr>
                <p:spPr>
                  <a:xfrm>
                    <a:off x="11485851" y="5795998"/>
                    <a:ext cx="8558036" cy="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fr-CA" sz="280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5" name="Forme libre : forme 24">
                    <a:extLst>
                      <a:ext uri="{FF2B5EF4-FFF2-40B4-BE49-F238E27FC236}">
                        <a16:creationId xmlns:a16="http://schemas.microsoft.com/office/drawing/2014/main" id="{9A5307DF-A429-5CAD-C2D4-BAE575CCFF2A}"/>
                      </a:ext>
                    </a:extLst>
                  </p:cNvPr>
                  <p:cNvSpPr/>
                  <p:nvPr/>
                </p:nvSpPr>
                <p:spPr>
                  <a:xfrm>
                    <a:off x="11485851" y="4889090"/>
                    <a:ext cx="8558036" cy="823679"/>
                  </a:xfrm>
                  <a:custGeom>
                    <a:avLst/>
                    <a:gdLst>
                      <a:gd name="connsiteX0" fmla="*/ 0 w 8558036"/>
                      <a:gd name="connsiteY0" fmla="*/ 0 h 1470215"/>
                      <a:gd name="connsiteX1" fmla="*/ 8558036 w 8558036"/>
                      <a:gd name="connsiteY1" fmla="*/ 0 h 1470215"/>
                      <a:gd name="connsiteX2" fmla="*/ 8558036 w 8558036"/>
                      <a:gd name="connsiteY2" fmla="*/ 1470215 h 1470215"/>
                      <a:gd name="connsiteX3" fmla="*/ 0 w 8558036"/>
                      <a:gd name="connsiteY3" fmla="*/ 1470215 h 1470215"/>
                      <a:gd name="connsiteX4" fmla="*/ 0 w 8558036"/>
                      <a:gd name="connsiteY4" fmla="*/ 0 h 1470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58036" h="1470215">
                        <a:moveTo>
                          <a:pt x="0" y="0"/>
                        </a:moveTo>
                        <a:lnTo>
                          <a:pt x="8558036" y="0"/>
                        </a:lnTo>
                        <a:lnTo>
                          <a:pt x="8558036" y="1470215"/>
                        </a:lnTo>
                        <a:lnTo>
                          <a:pt x="0" y="147021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41910" tIns="41910" rIns="41910" bIns="41910" numCol="1" spcCol="1270" anchor="t" anchorCtr="0">
                    <a:noAutofit/>
                  </a:bodyPr>
                  <a:lstStyle/>
                  <a:p>
                    <a:pPr marL="0" lvl="0" indent="0" algn="l"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fr-CA"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Rachel Gravel</a:t>
                    </a:r>
                    <a:endParaRPr lang="fr-CA" sz="2800" kern="12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  <a:p>
                    <a:pPr marL="0" lvl="0" indent="0" algn="l"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en-US" sz="28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C</a:t>
                    </a:r>
                    <a:r>
                      <a:rPr lang="en-US" sz="2800" kern="12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onseillère</a:t>
                    </a:r>
                    <a:r>
                      <a:rPr lang="en-US" sz="2800" kern="1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  <a:r>
                      <a:rPr lang="en-US"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en services </a:t>
                    </a:r>
                    <a:r>
                      <a:rPr lang="en-US" sz="2800" dirty="0" err="1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adaptés</a:t>
                    </a:r>
                    <a:endParaRPr lang="en-US" sz="2800" kern="12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6" name="Connecteur droit 25">
                    <a:extLst>
                      <a:ext uri="{FF2B5EF4-FFF2-40B4-BE49-F238E27FC236}">
                        <a16:creationId xmlns:a16="http://schemas.microsoft.com/office/drawing/2014/main" id="{FE660E18-DEB4-C6D3-D9C6-485226C42150}"/>
                      </a:ext>
                    </a:extLst>
                  </p:cNvPr>
                  <p:cNvSpPr/>
                  <p:nvPr/>
                </p:nvSpPr>
                <p:spPr>
                  <a:xfrm>
                    <a:off x="11485851" y="6831209"/>
                    <a:ext cx="8558036" cy="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fr-CA" sz="280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7" name="Forme libre : forme 26">
                    <a:extLst>
                      <a:ext uri="{FF2B5EF4-FFF2-40B4-BE49-F238E27FC236}">
                        <a16:creationId xmlns:a16="http://schemas.microsoft.com/office/drawing/2014/main" id="{6697151D-9C3E-CE03-F5EB-FC3DF6A712C6}"/>
                      </a:ext>
                    </a:extLst>
                  </p:cNvPr>
                  <p:cNvSpPr/>
                  <p:nvPr/>
                </p:nvSpPr>
                <p:spPr>
                  <a:xfrm>
                    <a:off x="11485851" y="6590712"/>
                    <a:ext cx="8558036" cy="1041696"/>
                  </a:xfrm>
                  <a:custGeom>
                    <a:avLst/>
                    <a:gdLst>
                      <a:gd name="connsiteX0" fmla="*/ 0 w 8558036"/>
                      <a:gd name="connsiteY0" fmla="*/ 0 h 1470215"/>
                      <a:gd name="connsiteX1" fmla="*/ 8558036 w 8558036"/>
                      <a:gd name="connsiteY1" fmla="*/ 0 h 1470215"/>
                      <a:gd name="connsiteX2" fmla="*/ 8558036 w 8558036"/>
                      <a:gd name="connsiteY2" fmla="*/ 1470215 h 1470215"/>
                      <a:gd name="connsiteX3" fmla="*/ 0 w 8558036"/>
                      <a:gd name="connsiteY3" fmla="*/ 1470215 h 1470215"/>
                      <a:gd name="connsiteX4" fmla="*/ 0 w 8558036"/>
                      <a:gd name="connsiteY4" fmla="*/ 0 h 1470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58036" h="1470215">
                        <a:moveTo>
                          <a:pt x="0" y="0"/>
                        </a:moveTo>
                        <a:lnTo>
                          <a:pt x="8558036" y="0"/>
                        </a:lnTo>
                        <a:lnTo>
                          <a:pt x="8558036" y="1470215"/>
                        </a:lnTo>
                        <a:lnTo>
                          <a:pt x="0" y="147021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41910" tIns="41910" rIns="41910" bIns="41910" numCol="1" spcCol="1270" anchor="t" anchorCtr="0">
                    <a:noAutofit/>
                  </a:bodyPr>
                  <a:lstStyle/>
                  <a:p>
                    <a:pPr marL="0" lvl="0" indent="0" algn="l"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endParaRPr lang="fr-CA" sz="2800" kern="12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  <a:p>
                    <a:pPr marL="0" lvl="0" indent="0" algn="l"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fr-CA" sz="2800" kern="1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Sonia Chapleau</a:t>
                    </a:r>
                    <a:r>
                      <a:rPr lang="fr-CA" sz="28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</a:p>
                  <a:p>
                    <a:pPr marL="0" lvl="0" indent="0" algn="l"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fr-CA" sz="2800" kern="1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Accompagnatrice pour personnes à mobilité réduite</a:t>
                    </a:r>
                    <a:endParaRPr lang="en-US" sz="2800" kern="12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8" name="Connecteur droit 27">
                    <a:extLst>
                      <a:ext uri="{FF2B5EF4-FFF2-40B4-BE49-F238E27FC236}">
                        <a16:creationId xmlns:a16="http://schemas.microsoft.com/office/drawing/2014/main" id="{BBB68CD1-2BE8-4F3C-CDE9-13E0A19B2DBF}"/>
                      </a:ext>
                    </a:extLst>
                  </p:cNvPr>
                  <p:cNvSpPr/>
                  <p:nvPr/>
                </p:nvSpPr>
                <p:spPr>
                  <a:xfrm>
                    <a:off x="11491427" y="7831749"/>
                    <a:ext cx="8558036" cy="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fr-CA" sz="280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9" name="Connecteur droit 28">
                    <a:extLst>
                      <a:ext uri="{FF2B5EF4-FFF2-40B4-BE49-F238E27FC236}">
                        <a16:creationId xmlns:a16="http://schemas.microsoft.com/office/drawing/2014/main" id="{B11BBC8E-D5D6-6AD8-F1E6-702AA4D4F426}"/>
                      </a:ext>
                    </a:extLst>
                  </p:cNvPr>
                  <p:cNvSpPr/>
                  <p:nvPr/>
                </p:nvSpPr>
                <p:spPr>
                  <a:xfrm>
                    <a:off x="11485849" y="8909353"/>
                    <a:ext cx="8558036" cy="0"/>
                  </a:xfrm>
                  <a:prstGeom prst="line">
                    <a:avLst/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endParaRPr lang="fr-CA" sz="28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0" name="Forme libre : forme 29">
                    <a:extLst>
                      <a:ext uri="{FF2B5EF4-FFF2-40B4-BE49-F238E27FC236}">
                        <a16:creationId xmlns:a16="http://schemas.microsoft.com/office/drawing/2014/main" id="{8CC1FF21-BB9B-15AA-6BF0-088DD933343C}"/>
                      </a:ext>
                    </a:extLst>
                  </p:cNvPr>
                  <p:cNvSpPr/>
                  <p:nvPr/>
                </p:nvSpPr>
                <p:spPr>
                  <a:xfrm>
                    <a:off x="11488638" y="4720380"/>
                    <a:ext cx="8558036" cy="1470215"/>
                  </a:xfrm>
                  <a:custGeom>
                    <a:avLst/>
                    <a:gdLst>
                      <a:gd name="connsiteX0" fmla="*/ 0 w 8558036"/>
                      <a:gd name="connsiteY0" fmla="*/ 0 h 1470215"/>
                      <a:gd name="connsiteX1" fmla="*/ 8558036 w 8558036"/>
                      <a:gd name="connsiteY1" fmla="*/ 0 h 1470215"/>
                      <a:gd name="connsiteX2" fmla="*/ 8558036 w 8558036"/>
                      <a:gd name="connsiteY2" fmla="*/ 1470215 h 1470215"/>
                      <a:gd name="connsiteX3" fmla="*/ 0 w 8558036"/>
                      <a:gd name="connsiteY3" fmla="*/ 1470215 h 1470215"/>
                      <a:gd name="connsiteX4" fmla="*/ 0 w 8558036"/>
                      <a:gd name="connsiteY4" fmla="*/ 0 h 1470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58036" h="1470215">
                        <a:moveTo>
                          <a:pt x="0" y="0"/>
                        </a:moveTo>
                        <a:lnTo>
                          <a:pt x="8558036" y="0"/>
                        </a:lnTo>
                        <a:lnTo>
                          <a:pt x="8558036" y="1470215"/>
                        </a:lnTo>
                        <a:lnTo>
                          <a:pt x="0" y="147021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41910" tIns="41910" rIns="41910" bIns="41910" numCol="1" spcCol="1270" anchor="t" anchorCtr="0">
                    <a:noAutofit/>
                  </a:bodyPr>
                  <a:lstStyle/>
                  <a:p>
                    <a:pPr marL="0" lvl="0" indent="0" algn="l" defTabSz="48895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endParaRPr lang="fr-CA" sz="2800" kern="12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E04EFCA-CC2A-21C0-51DE-8BB96CB1A180}"/>
                    </a:ext>
                  </a:extLst>
                </p:cNvPr>
                <p:cNvSpPr txBox="1"/>
                <p:nvPr/>
              </p:nvSpPr>
              <p:spPr>
                <a:xfrm>
                  <a:off x="11531996" y="5179707"/>
                  <a:ext cx="12195544" cy="82284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fr-CA" sz="2800" dirty="0">
                      <a:latin typeface="Calibri"/>
                      <a:ea typeface="Calibri" panose="020F0502020204030204" pitchFamily="34" charset="0"/>
                      <a:cs typeface="Calibri"/>
                    </a:rPr>
                    <a:t>Anaïs Vaillancourt</a:t>
                  </a:r>
                  <a:endParaRPr lang="fr-CA" sz="2800" kern="1200" dirty="0">
                    <a:latin typeface="Calibri"/>
                    <a:ea typeface="Calibri" panose="020F0502020204030204" pitchFamily="34" charset="0"/>
                    <a:cs typeface="Calibri"/>
                  </a:endParaRPr>
                </a:p>
                <a:p>
                  <a:pPr defTabSz="4889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fr-CA" sz="2800" kern="1200" dirty="0">
                      <a:latin typeface="Calibri"/>
                      <a:ea typeface="Calibri" panose="020F0502020204030204" pitchFamily="34" charset="0"/>
                      <a:cs typeface="Calibri"/>
                    </a:rPr>
                    <a:t>Conseillère en services adaptés</a:t>
                  </a:r>
                  <a:r>
                    <a:rPr lang="fr-CA" sz="2800" dirty="0">
                      <a:latin typeface="Calibri"/>
                      <a:ea typeface="Calibri" panose="020F0502020204030204" pitchFamily="34" charset="0"/>
                      <a:cs typeface="Calibri"/>
                    </a:rPr>
                    <a:t> (orthopédagogue)</a:t>
                  </a:r>
                  <a:endParaRPr lang="fr-CA" sz="2800" dirty="0">
                    <a:latin typeface="Calibri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96E78497-CE0E-CC8F-BE92-DD7008D4C6C3}"/>
                </a:ext>
              </a:extLst>
            </p:cNvPr>
            <p:cNvSpPr txBox="1"/>
            <p:nvPr/>
          </p:nvSpPr>
          <p:spPr>
            <a:xfrm>
              <a:off x="17779076" y="11185238"/>
              <a:ext cx="12191999" cy="104946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Marie-Ève Bélair et Véronique Deschênes</a:t>
              </a:r>
              <a:endParaRPr lang="fr-CA" sz="2800" kern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CA" sz="2800" dirty="0">
                  <a:latin typeface="Calibri"/>
                  <a:ea typeface="Calibri" panose="020F0502020204030204" pitchFamily="34" charset="0"/>
                  <a:cs typeface="Calibri"/>
                </a:rPr>
                <a:t>A</a:t>
              </a:r>
              <a:r>
                <a:rPr lang="fr-CA" sz="2800" kern="1200" dirty="0">
                  <a:latin typeface="Calibri"/>
                  <a:ea typeface="Calibri" panose="020F0502020204030204" pitchFamily="34" charset="0"/>
                  <a:cs typeface="Calibri"/>
                </a:rPr>
                <a:t>gentes de soutien </a:t>
              </a:r>
              <a:r>
                <a:rPr lang="fr-CA" sz="2800" dirty="0">
                  <a:latin typeface="Calibri"/>
                  <a:ea typeface="Calibri" panose="020F0502020204030204" pitchFamily="34" charset="0"/>
                  <a:cs typeface="Calibri"/>
                </a:rPr>
                <a:t>administratif</a:t>
              </a:r>
              <a:endParaRPr lang="fr-CA" sz="2800" kern="1200" dirty="0">
                <a:latin typeface="Calibri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CE1FEFF6-6179-F1DA-F245-4FBE18BE970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5869" y="3349347"/>
            <a:ext cx="7709647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CA" sz="36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 conseillères en services adaptés</a:t>
            </a:r>
          </a:p>
          <a:p>
            <a:pPr>
              <a:lnSpc>
                <a:spcPct val="150000"/>
              </a:lnSpc>
            </a:pPr>
            <a:r>
              <a:rPr lang="fr-CA" sz="36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 éducatrice spécialisée</a:t>
            </a:r>
          </a:p>
          <a:p>
            <a:pPr>
              <a:lnSpc>
                <a:spcPct val="150000"/>
              </a:lnSpc>
            </a:pPr>
            <a:r>
              <a:rPr lang="fr-CA" sz="36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 accompagnatrice</a:t>
            </a:r>
          </a:p>
          <a:p>
            <a:pPr>
              <a:lnSpc>
                <a:spcPct val="150000"/>
              </a:lnSpc>
            </a:pPr>
            <a:r>
              <a:rPr lang="fr-CA" sz="3600" dirty="0"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fr-CA" sz="36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agentes de soutien administratif</a:t>
            </a:r>
          </a:p>
          <a:p>
            <a:pPr>
              <a:lnSpc>
                <a:spcPct val="150000"/>
              </a:lnSpc>
            </a:pPr>
            <a:r>
              <a:rPr lang="fr-CA" sz="36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 apparitrice (salle d’examens)</a:t>
            </a:r>
          </a:p>
          <a:p>
            <a:endParaRPr lang="fr-CA" sz="36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CA" sz="3600" b="1" dirty="0">
                <a:solidFill>
                  <a:schemeClr val="tx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Qui interviennent auprès de +/- 1200 étudiants de la formation régulière et de la formation continue.</a:t>
            </a:r>
          </a:p>
        </p:txBody>
      </p:sp>
    </p:spTree>
    <p:extLst>
      <p:ext uri="{BB962C8B-B14F-4D97-AF65-F5344CB8AC3E}">
        <p14:creationId xmlns:p14="http://schemas.microsoft.com/office/powerpoint/2010/main" val="85033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2257088" y="1209675"/>
            <a:ext cx="6400800" cy="10174288"/>
          </a:xfrm>
        </p:spPr>
        <p:txBody>
          <a:bodyPr/>
          <a:lstStyle/>
          <a:p>
            <a:r>
              <a:rPr lang="fr-CA" altLang="fr-FR" dirty="0"/>
              <a:t>Études de cas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5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3922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49BC16-38F2-38A7-B630-419671A6A05E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1"/>
            </p:custDataLst>
          </p:nvPr>
        </p:nvSpPr>
        <p:spPr>
          <a:xfrm>
            <a:off x="12832416" y="1268413"/>
            <a:ext cx="8808383" cy="10320337"/>
          </a:xfrm>
        </p:spPr>
        <p:txBody>
          <a:bodyPr/>
          <a:lstStyle/>
          <a:p>
            <a:r>
              <a:rPr lang="fr-CA" b="0" dirty="0">
                <a:solidFill>
                  <a:schemeClr val="tx1"/>
                </a:solidFill>
              </a:rPr>
              <a:t>Enjeux et défis liés à la transition et à l’obtention des mesures d’accommodement</a:t>
            </a:r>
          </a:p>
          <a:p>
            <a:endParaRPr lang="fr-CA" dirty="0"/>
          </a:p>
          <a:p>
            <a:pPr>
              <a:spcAft>
                <a:spcPts val="1200"/>
              </a:spcAft>
            </a:pPr>
            <a:r>
              <a:rPr lang="fr-CA" sz="3600" b="0" dirty="0">
                <a:solidFill>
                  <a:srgbClr val="C00000"/>
                </a:solidFill>
              </a:rPr>
              <a:t>Démarches d’inscription au SAIDE à commencer en fin d’année scolaire de 5</a:t>
            </a:r>
            <a:r>
              <a:rPr lang="fr-CA" sz="3600" b="0" baseline="30000" dirty="0">
                <a:solidFill>
                  <a:srgbClr val="C00000"/>
                </a:solidFill>
              </a:rPr>
              <a:t>e</a:t>
            </a:r>
            <a:r>
              <a:rPr lang="fr-CA" sz="3600" b="0" dirty="0">
                <a:solidFill>
                  <a:srgbClr val="C00000"/>
                </a:solidFill>
              </a:rPr>
              <a:t> secondaire</a:t>
            </a:r>
          </a:p>
          <a:p>
            <a:pPr>
              <a:spcAft>
                <a:spcPts val="1200"/>
              </a:spcAft>
            </a:pPr>
            <a:r>
              <a:rPr lang="fr-CA" sz="3600" b="0" dirty="0">
                <a:solidFill>
                  <a:srgbClr val="C00000"/>
                </a:solidFill>
              </a:rPr>
              <a:t>Procédures complexes, nécessitant un grand niveau d’autonomie</a:t>
            </a:r>
          </a:p>
          <a:p>
            <a:r>
              <a:rPr lang="fr-CA" sz="3600" b="0" dirty="0">
                <a:solidFill>
                  <a:srgbClr val="C00000"/>
                </a:solidFill>
              </a:rPr>
              <a:t>Nouvel environnement physique et numérique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B897349-895F-CBF8-FBB2-C439ED503D3B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2"/>
            </p:custDataLst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6</a:t>
            </a:fld>
            <a:endParaRPr lang="fr-CA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8074704D-DDD9-D53E-B7DE-34DE04115485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295400" y="1268413"/>
            <a:ext cx="9372599" cy="4622800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rgbClr val="C00000"/>
                </a:solidFill>
                <a:latin typeface="+mn-lt"/>
              </a:rPr>
              <a:t>Portrait de Laurent,</a:t>
            </a:r>
            <a:br>
              <a:rPr lang="fr-CA" dirty="0">
                <a:solidFill>
                  <a:srgbClr val="C00000"/>
                </a:solidFill>
                <a:latin typeface="+mn-lt"/>
              </a:rPr>
            </a:br>
            <a:r>
              <a:rPr lang="fr-CA" b="1" dirty="0">
                <a:solidFill>
                  <a:srgbClr val="C00000"/>
                </a:solidFill>
                <a:latin typeface="+mn-lt"/>
              </a:rPr>
              <a:t>étudiant en transition au CLG</a:t>
            </a:r>
            <a:endParaRPr lang="fr-FR" dirty="0">
              <a:solidFill>
                <a:srgbClr val="C00000"/>
              </a:solidFill>
              <a:latin typeface="+mn-lt"/>
              <a:ea typeface="Calibri Light"/>
              <a:cs typeface="Calibri Light"/>
            </a:endParaRPr>
          </a:p>
        </p:txBody>
      </p:sp>
      <p:graphicFrame>
        <p:nvGraphicFramePr>
          <p:cNvPr id="9" name="Espace réservé du contenu 2">
            <a:extLst>
              <a:ext uri="{FF2B5EF4-FFF2-40B4-BE49-F238E27FC236}">
                <a16:creationId xmlns:a16="http://schemas.microsoft.com/office/drawing/2014/main" id="{B4DA9213-486D-3E93-AA2E-B8A89363B997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17406353"/>
              </p:ext>
            </p:extLst>
          </p:nvPr>
        </p:nvGraphicFramePr>
        <p:xfrm>
          <a:off x="1295399" y="5324719"/>
          <a:ext cx="9372599" cy="5932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61536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140F7A-5B7D-1885-A516-DD45D055DA3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295869" y="1268448"/>
            <a:ext cx="7704696" cy="4622680"/>
          </a:xfrm>
        </p:spPr>
        <p:txBody>
          <a:bodyPr/>
          <a:lstStyle/>
          <a:p>
            <a:r>
              <a:rPr lang="fr-CA" dirty="0">
                <a:solidFill>
                  <a:srgbClr val="C00000"/>
                </a:solidFill>
              </a:rPr>
              <a:t>Portrait de Daria,</a:t>
            </a:r>
            <a:br>
              <a:rPr lang="fr-CA" dirty="0">
                <a:solidFill>
                  <a:srgbClr val="C00000"/>
                </a:solidFill>
              </a:rPr>
            </a:br>
            <a:r>
              <a:rPr lang="fr-CA" dirty="0">
                <a:solidFill>
                  <a:srgbClr val="C00000"/>
                </a:solidFill>
              </a:rPr>
              <a:t>étudiante en transition au CLG</a:t>
            </a:r>
            <a:endParaRPr lang="fr-C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E998BB-4196-129D-31A9-3B7F625AA3E7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12258675" y="1268448"/>
            <a:ext cx="10337800" cy="10320337"/>
          </a:xfrm>
        </p:spPr>
        <p:txBody>
          <a:bodyPr/>
          <a:lstStyle/>
          <a:p>
            <a:r>
              <a:rPr lang="fr-CA" b="0" dirty="0">
                <a:solidFill>
                  <a:schemeClr val="tx1"/>
                </a:solidFill>
              </a:rPr>
              <a:t>Enjeux et défis liés à la transition et à l’obtention des mesures d’accommodement</a:t>
            </a:r>
          </a:p>
          <a:p>
            <a:endParaRPr lang="fr-CA" b="0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fr-CA" sz="3600" b="0" dirty="0">
                <a:solidFill>
                  <a:srgbClr val="C00000"/>
                </a:solidFill>
              </a:rPr>
              <a:t>Responsabilité de documenter les limitations</a:t>
            </a:r>
          </a:p>
          <a:p>
            <a:r>
              <a:rPr lang="fr-CA" sz="3600" b="0" dirty="0">
                <a:solidFill>
                  <a:srgbClr val="C00000"/>
                </a:solidFill>
              </a:rPr>
              <a:t>Beaucoup d’informations transmises par écrit avec un vocabulaire complexe</a:t>
            </a:r>
          </a:p>
          <a:p>
            <a:r>
              <a:rPr lang="fr-CA" sz="3600" b="0" dirty="0">
                <a:solidFill>
                  <a:srgbClr val="C00000"/>
                </a:solidFill>
              </a:rPr>
              <a:t>Exigences élevées des cours de formation générale quant aux compétences littéraires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A496A1-07F5-7CD0-B10D-0E07F5307244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7</a:t>
            </a:fld>
            <a:endParaRPr lang="fr-CA"/>
          </a:p>
        </p:txBody>
      </p:sp>
      <p:graphicFrame>
        <p:nvGraphicFramePr>
          <p:cNvPr id="11" name="Espace réservé du contenu 2">
            <a:extLst>
              <a:ext uri="{FF2B5EF4-FFF2-40B4-BE49-F238E27FC236}">
                <a16:creationId xmlns:a16="http://schemas.microsoft.com/office/drawing/2014/main" id="{3A25EB57-BF10-F1CD-3C15-5C4423E5405E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00384605"/>
              </p:ext>
            </p:extLst>
          </p:nvPr>
        </p:nvGraphicFramePr>
        <p:xfrm>
          <a:off x="1295400" y="5208083"/>
          <a:ext cx="9372599" cy="5932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14288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5285362" y="1393030"/>
            <a:ext cx="6400800" cy="10174288"/>
          </a:xfrm>
        </p:spPr>
        <p:txBody>
          <a:bodyPr/>
          <a:lstStyle/>
          <a:p>
            <a:r>
              <a:rPr lang="fr-CA" altLang="fr-FR" dirty="0"/>
              <a:t>Transitions réussies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8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A8BB03-9FAA-56B8-549B-FAC9D88026C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2701014" y="969962"/>
            <a:ext cx="9413633" cy="1128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14694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E1BBB6-AB7E-7B9D-42B6-FFC06774DD0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Collaborer</a:t>
            </a:r>
            <a:br>
              <a:rPr lang="fr-CA" dirty="0"/>
            </a:br>
            <a:r>
              <a:rPr lang="fr-CA" dirty="0"/>
              <a:t>pour faciliter </a:t>
            </a:r>
            <a:br>
              <a:rPr lang="fr-CA" dirty="0"/>
            </a:br>
            <a:r>
              <a:rPr lang="fr-CA" dirty="0"/>
              <a:t>la transition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4BB269-9BAE-06DB-B257-2EA6562DE642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12256706" y="1293813"/>
            <a:ext cx="10337800" cy="10320337"/>
          </a:xfrm>
        </p:spPr>
        <p:txBody>
          <a:bodyPr/>
          <a:lstStyle/>
          <a:p>
            <a:r>
              <a:rPr lang="fr-CA" b="0" dirty="0">
                <a:solidFill>
                  <a:schemeClr val="tx1"/>
                </a:solidFill>
              </a:rPr>
              <a:t>Pour favoriser l’intégration des personnes étudiantes ayant des besoins spécifiques : </a:t>
            </a:r>
          </a:p>
          <a:p>
            <a:pPr marL="685800" indent="-685800">
              <a:buFontTx/>
              <a:buChar char="-"/>
            </a:pPr>
            <a:r>
              <a:rPr lang="fr-CA" sz="3600" b="0" dirty="0">
                <a:solidFill>
                  <a:schemeClr val="tx1"/>
                </a:solidFill>
              </a:rPr>
              <a:t>Mobilier adapté</a:t>
            </a:r>
          </a:p>
          <a:p>
            <a:pPr marL="685800" indent="-685800">
              <a:buFontTx/>
              <a:buChar char="-"/>
            </a:pPr>
            <a:r>
              <a:rPr lang="fr-CA" sz="3600" b="0" dirty="0">
                <a:solidFill>
                  <a:schemeClr val="tx1"/>
                </a:solidFill>
              </a:rPr>
              <a:t>Chien d’assistance émotionnelle</a:t>
            </a:r>
          </a:p>
          <a:p>
            <a:pPr marL="685800" indent="-685800">
              <a:buFontTx/>
              <a:buChar char="-"/>
            </a:pPr>
            <a:r>
              <a:rPr lang="fr-CA" sz="3600" b="0" dirty="0">
                <a:solidFill>
                  <a:schemeClr val="tx1"/>
                </a:solidFill>
              </a:rPr>
              <a:t>Accompagnement physique</a:t>
            </a:r>
          </a:p>
          <a:p>
            <a:pPr marL="685800" indent="-685800">
              <a:buFontTx/>
              <a:buChar char="-"/>
            </a:pPr>
            <a:r>
              <a:rPr lang="fr-CA" sz="3600" b="0" dirty="0">
                <a:solidFill>
                  <a:schemeClr val="tx1"/>
                </a:solidFill>
              </a:rPr>
              <a:t>Interprète</a:t>
            </a:r>
          </a:p>
          <a:p>
            <a:pPr marL="685800" indent="-685800">
              <a:buFontTx/>
              <a:buChar char="-"/>
            </a:pPr>
            <a:r>
              <a:rPr lang="fr-CA" sz="3600" b="0" dirty="0">
                <a:solidFill>
                  <a:schemeClr val="tx1"/>
                </a:solidFill>
              </a:rPr>
              <a:t>Accompagnement éducatif intensif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B0BFBC-CDD2-B627-83D8-41F5FFCEF3D0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9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A89218-813C-176A-F6F0-848330225C5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5869" y="6093668"/>
            <a:ext cx="7364037" cy="2653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3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nous contacter directement: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Courriel : </a:t>
            </a:r>
            <a:r>
              <a:rPr lang="f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saide@clg.qc.ca</a:t>
            </a:r>
            <a:endParaRPr lang="fr" sz="3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fr-FR" sz="3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Téléphone: 450 430-3120, poste 2855</a:t>
            </a:r>
          </a:p>
        </p:txBody>
      </p:sp>
    </p:spTree>
    <p:extLst>
      <p:ext uri="{BB962C8B-B14F-4D97-AF65-F5344CB8AC3E}">
        <p14:creationId xmlns:p14="http://schemas.microsoft.com/office/powerpoint/2010/main" val="7083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FCF26-1C27-57EB-E1FD-96CDB237513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Pratiques gagnantes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CB1A41-29C1-2600-9C6E-D67B85669A6F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12256706" y="1293813"/>
            <a:ext cx="10337800" cy="7957763"/>
          </a:xfrm>
        </p:spPr>
        <p:txBody>
          <a:bodyPr/>
          <a:lstStyle/>
          <a:p>
            <a:r>
              <a:rPr lang="fr-CA" dirty="0">
                <a:solidFill>
                  <a:srgbClr val="C00000"/>
                </a:solidFill>
              </a:rPr>
              <a:t>Avant que l’élève quitte le secondaire : </a:t>
            </a:r>
          </a:p>
          <a:p>
            <a:r>
              <a:rPr lang="fr-CA" sz="3600" b="0" dirty="0">
                <a:solidFill>
                  <a:schemeClr val="tx1"/>
                </a:solidFill>
              </a:rPr>
              <a:t>L’informer des balises concernant l’accès aux accommodements au niveau collégial</a:t>
            </a:r>
          </a:p>
          <a:p>
            <a:r>
              <a:rPr lang="fr-CA" sz="3600" b="0" dirty="0">
                <a:solidFill>
                  <a:schemeClr val="tx1"/>
                </a:solidFill>
              </a:rPr>
              <a:t>S’assurer qu’il ou elle a en sa possession son dossier d’aide (incluant si possible le diagnostic)</a:t>
            </a:r>
          </a:p>
          <a:p>
            <a:r>
              <a:rPr lang="fr-CA" sz="3600" b="0" dirty="0">
                <a:solidFill>
                  <a:schemeClr val="tx1"/>
                </a:solidFill>
              </a:rPr>
              <a:t>Documenter les limitations ayant mené à l’élaboration de son plan d’intervention</a:t>
            </a:r>
          </a:p>
          <a:p>
            <a:endParaRPr lang="fr-CA" sz="3600" b="0" dirty="0">
              <a:solidFill>
                <a:schemeClr val="tx1"/>
              </a:solidFill>
            </a:endParaRPr>
          </a:p>
          <a:p>
            <a:endParaRPr lang="fr-CA" sz="3600" b="0" dirty="0">
              <a:solidFill>
                <a:schemeClr val="tx1"/>
              </a:solidFill>
            </a:endParaRPr>
          </a:p>
          <a:p>
            <a:endParaRPr lang="fr-CA" sz="3600" b="0" dirty="0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83F4E6-FD70-6656-E006-C6F3ECDC27EE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10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72EBA6-2850-52AE-6317-D4194D2AC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792669" y="9721324"/>
            <a:ext cx="1993777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4500" b="1" i="0" dirty="0">
                <a:solidFill>
                  <a:schemeClr val="accent6"/>
                </a:solidFill>
                <a:effectLst/>
                <a:latin typeface="Roboto" panose="02000000000000000000" pitchFamily="2" charset="0"/>
              </a:rPr>
              <a:t>Soutenir les transitions </a:t>
            </a:r>
          </a:p>
          <a:p>
            <a:r>
              <a:rPr lang="fr-CA" sz="4500" b="1" i="0" dirty="0">
                <a:solidFill>
                  <a:schemeClr val="accent6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fr-CA" sz="1800" dirty="0">
                <a:hlinkClick r:id="rId8"/>
              </a:rPr>
              <a:t>Accueil | Transitions réussies vers les études supérieures | Université du Québec</a:t>
            </a:r>
            <a:endParaRPr lang="fr-CA" sz="1800" b="1" i="0" dirty="0">
              <a:solidFill>
                <a:schemeClr val="accent6"/>
              </a:solidFill>
              <a:effectLst/>
              <a:latin typeface="Roboto" panose="02000000000000000000" pitchFamily="2" charset="0"/>
            </a:endParaRPr>
          </a:p>
          <a:p>
            <a:pPr marL="0" marR="0" indent="0" algn="ctr">
              <a:buNone/>
            </a:pPr>
            <a:r>
              <a:rPr lang="fr-CA" sz="2400" b="0" i="0" dirty="0">
                <a:solidFill>
                  <a:srgbClr val="0C1618"/>
                </a:solidFill>
                <a:effectLst/>
                <a:latin typeface="Roboto" panose="02000000000000000000" pitchFamily="2" charset="0"/>
              </a:rPr>
              <a:t>« Chaque groupe de personnes impliquées de près ou de loin dans le soutien aux transitions, incluant la personne apprenante elle-même, collabore pour optimiser les actions de soutien qui facilitent les transitions. Différemment, mais conjointement, entre établissements, entre personnels et entre secteurs, les actions de soutien ont une visée </a:t>
            </a:r>
            <a:r>
              <a:rPr lang="fr-CA" sz="2400" b="0" i="0" dirty="0" err="1">
                <a:solidFill>
                  <a:srgbClr val="0C1618"/>
                </a:solidFill>
                <a:effectLst/>
                <a:latin typeface="Roboto" panose="02000000000000000000" pitchFamily="2" charset="0"/>
              </a:rPr>
              <a:t>capacitante</a:t>
            </a:r>
            <a:r>
              <a:rPr lang="fr-CA" sz="2400" b="0" i="0" dirty="0">
                <a:solidFill>
                  <a:srgbClr val="0C1618"/>
                </a:solidFill>
                <a:effectLst/>
                <a:latin typeface="Roboto" panose="02000000000000000000" pitchFamily="2" charset="0"/>
              </a:rPr>
              <a:t>. »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38CC47-D056-1359-368F-FB3DE39CC7B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914995" y="9028298"/>
            <a:ext cx="287655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59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2257087" y="1209675"/>
            <a:ext cx="8079169" cy="10174288"/>
          </a:xfrm>
        </p:spPr>
        <p:txBody>
          <a:bodyPr/>
          <a:lstStyle/>
          <a:p>
            <a:r>
              <a:rPr lang="fr-CA" altLang="fr-FR" dirty="0"/>
              <a:t>Procédure d’inscription pour les étudiants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4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11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D362CD5-3679-9BD0-86C8-DA68C88E8F5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193587" y="5067359"/>
            <a:ext cx="8910765" cy="6564682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4000" dirty="0"/>
              <a:t>Remplir le formulaire d’ouverture de dossier</a:t>
            </a:r>
          </a:p>
          <a:p>
            <a:pPr marL="0" marR="0" lvl="0" indent="0" algn="l" defTabSz="10874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Besoins particuliers (SAIDE) - Aide à la réussite</a:t>
            </a:r>
            <a:endParaRPr lang="fr-CA" sz="3200" dirty="0"/>
          </a:p>
          <a:p>
            <a:pPr marL="0" marR="0" lvl="0" indent="0" algn="l" defTabSz="10874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sz="2800" dirty="0"/>
          </a:p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4000" dirty="0"/>
              <a:t>Prendre rendez-vous via le lien reçu par courriel</a:t>
            </a:r>
          </a:p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4000" dirty="0"/>
              <a:t>Prévoir 1h30 pour la rencontre avec la conseillère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2EB5ECA-532C-5851-7BDB-F285011AEA5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0140506" y="5213663"/>
            <a:ext cx="1389888" cy="1412816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CA" sz="3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4194AD9A-4D62-7A2A-3F6D-E27313F0BD7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0140505" y="8076601"/>
            <a:ext cx="1389888" cy="1412816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CA" sz="3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9F2CB216-CA57-774D-BADC-E59C07A7FA7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140505" y="10233131"/>
            <a:ext cx="1389888" cy="1412816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CA" sz="32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71791505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1B819C35-277B-0E5C-C87C-9E81A672E058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1289" y="4294097"/>
            <a:ext cx="8524595" cy="512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Collège Lionel Groulx">
  <a:themeElements>
    <a:clrScheme name="Collège Lionel Groulx 2019">
      <a:dk1>
        <a:sysClr val="windowText" lastClr="000000"/>
      </a:dk1>
      <a:lt1>
        <a:sysClr val="window" lastClr="FFFFFF"/>
      </a:lt1>
      <a:dk2>
        <a:srgbClr val="D22630"/>
      </a:dk2>
      <a:lt2>
        <a:srgbClr val="E6E6E6"/>
      </a:lt2>
      <a:accent1>
        <a:srgbClr val="D22630"/>
      </a:accent1>
      <a:accent2>
        <a:srgbClr val="000000"/>
      </a:accent2>
      <a:accent3>
        <a:srgbClr val="A9ABAD"/>
      </a:accent3>
      <a:accent4>
        <a:srgbClr val="DBDCDD"/>
      </a:accent4>
      <a:accent5>
        <a:srgbClr val="757778"/>
      </a:accent5>
      <a:accent6>
        <a:srgbClr val="48494A"/>
      </a:accent6>
      <a:hlink>
        <a:srgbClr val="000000"/>
      </a:hlink>
      <a:folHlink>
        <a:srgbClr val="A9ABAD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22630"/>
        </a:solidFill>
        <a:ln>
          <a:noFill/>
        </a:ln>
        <a:effectLst/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bIns="0" rtlCol="0">
        <a:spAutoFit/>
      </a:bodyPr>
      <a:lstStyle>
        <a:defPPr>
          <a:lnSpc>
            <a:spcPct val="130000"/>
          </a:lnSpc>
          <a:spcBef>
            <a:spcPts val="3600"/>
          </a:spcBef>
          <a:defRPr sz="2200" dirty="0" err="1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2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3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4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5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6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7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8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9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0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1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2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ef8e14-84b7-4653-8982-99831c58640c">
      <Terms xmlns="http://schemas.microsoft.com/office/infopath/2007/PartnerControls"/>
    </lcf76f155ced4ddcb4097134ff3c332f>
    <TaxCatchAll xmlns="ad6418eb-b4ce-4a08-83d5-3ddb3316b34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D7B17D7A9AA84CA909FB6EA4BA91BD" ma:contentTypeVersion="19" ma:contentTypeDescription="Create a new document." ma:contentTypeScope="" ma:versionID="5bccfef63d663776a445d5988690da7f">
  <xsd:schema xmlns:xsd="http://www.w3.org/2001/XMLSchema" xmlns:xs="http://www.w3.org/2001/XMLSchema" xmlns:p="http://schemas.microsoft.com/office/2006/metadata/properties" xmlns:ns2="4eef8e14-84b7-4653-8982-99831c58640c" xmlns:ns3="ad6418eb-b4ce-4a08-83d5-3ddb3316b34e" targetNamespace="http://schemas.microsoft.com/office/2006/metadata/properties" ma:root="true" ma:fieldsID="3980c9f853575fc045113645c54031ca" ns2:_="" ns3:_="">
    <xsd:import namespace="4eef8e14-84b7-4653-8982-99831c58640c"/>
    <xsd:import namespace="ad6418eb-b4ce-4a08-83d5-3ddb3316b3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f8e14-84b7-4653-8982-99831c5864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6a3afb9-d487-4605-acc3-379986baea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418eb-b4ce-4a08-83d5-3ddb3316b34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05d1381-aba3-4671-819f-689704a89a39}" ma:internalName="TaxCatchAll" ma:showField="CatchAllData" ma:web="ad6418eb-b4ce-4a08-83d5-3ddb3316b3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6E81AE-BDCD-4BFB-AF99-A1CDAE24D22F}">
  <ds:schemaRefs>
    <ds:schemaRef ds:uri="http://schemas.openxmlformats.org/package/2006/metadata/core-properties"/>
    <ds:schemaRef ds:uri="http://purl.org/dc/elements/1.1/"/>
    <ds:schemaRef ds:uri="http://purl.org/dc/dcmitype/"/>
    <ds:schemaRef ds:uri="6b9d682f-8d08-4b3b-95ee-4db3047b0574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f1fce099-3f38-4ceb-8d12-dcb3678f9cc7"/>
    <ds:schemaRef ds:uri="4eef8e14-84b7-4653-8982-99831c58640c"/>
    <ds:schemaRef ds:uri="ad6418eb-b4ce-4a08-83d5-3ddb3316b34e"/>
  </ds:schemaRefs>
</ds:datastoreItem>
</file>

<file path=customXml/itemProps2.xml><?xml version="1.0" encoding="utf-8"?>
<ds:datastoreItem xmlns:ds="http://schemas.openxmlformats.org/officeDocument/2006/customXml" ds:itemID="{81F1439A-B139-4FFF-A310-CE563F00DF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ef8e14-84b7-4653-8982-99831c58640c"/>
    <ds:schemaRef ds:uri="ad6418eb-b4ce-4a08-83d5-3ddb3316b3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5207699-8044-4948-B7A6-A9009F00B7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963</TotalTime>
  <Words>639</Words>
  <Application>Microsoft Office PowerPoint</Application>
  <PresentationFormat>Personnalisé</PresentationFormat>
  <Paragraphs>126</Paragraphs>
  <Slides>12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Roboto</vt:lpstr>
      <vt:lpstr>Collège Lionel Groulx</vt:lpstr>
      <vt:lpstr>Présentation PowerPoint</vt:lpstr>
      <vt:lpstr>Mission du SAIDE Le service d’aide à l’intégration des étudiants (SAIDE) offre des services adaptés aux personnes étudiantes qui vivent une situation de handicap (permanente ou temporaire) ou qui ont des besoins particuliers.  </vt:lpstr>
      <vt:lpstr>Services offerts</vt:lpstr>
      <vt:lpstr>Équipe</vt:lpstr>
      <vt:lpstr>Études de cas</vt:lpstr>
      <vt:lpstr>Portrait de Laurent, étudiant en transition au CLG</vt:lpstr>
      <vt:lpstr>Portrait de Daria, étudiante en transition au CLG</vt:lpstr>
      <vt:lpstr>Transitions réussies</vt:lpstr>
      <vt:lpstr>Collaborer pour faciliter  la transition</vt:lpstr>
      <vt:lpstr>Pratiques gagnantes</vt:lpstr>
      <vt:lpstr>Procédure d’inscription pour les étudiants</vt:lpstr>
      <vt:lpstr>Présentation PowerPoint</vt:lpstr>
    </vt:vector>
  </TitlesOfParts>
  <Company>Sophie Le Bigot Présentatique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Le Bigot</dc:creator>
  <cp:lastModifiedBy>Alice Bergeron</cp:lastModifiedBy>
  <cp:revision>89</cp:revision>
  <dcterms:created xsi:type="dcterms:W3CDTF">2019-02-08T13:32:15Z</dcterms:created>
  <dcterms:modified xsi:type="dcterms:W3CDTF">2026-09-09T19:54:28Z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0x01010082D7B17D7A9AA84CA909FB6EA4BA91BD</vt:lpwstr>
  </property>
  <property fmtid="{D5CDD505-2E9C-101B-9397-08002B2CF9AE}" pid="3" name="MediaServiceImageTags">
    <vt:lpwstr/>
  </property>
</Properties>
</file>