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346" r:id="rId5"/>
    <p:sldId id="323" r:id="rId6"/>
    <p:sldId id="315" r:id="rId7"/>
    <p:sldId id="356" r:id="rId8"/>
    <p:sldId id="353" r:id="rId9"/>
    <p:sldId id="358" r:id="rId10"/>
    <p:sldId id="352" r:id="rId11"/>
    <p:sldId id="357" r:id="rId12"/>
    <p:sldId id="328" r:id="rId13"/>
    <p:sldId id="321" r:id="rId14"/>
  </p:sldIdLst>
  <p:sldSz cx="24387175" cy="13716000"/>
  <p:notesSz cx="6858000" cy="9144000"/>
  <p:defaultTextStyle>
    <a:defPPr>
      <a:defRPr lang="fr-FR"/>
    </a:defPPr>
    <a:lvl1pPr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1pPr>
    <a:lvl2pPr marL="1087438" indent="-630238"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2pPr>
    <a:lvl3pPr marL="2176463" indent="-1262063"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3pPr>
    <a:lvl4pPr marL="3265488" indent="-1893888"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4pPr>
    <a:lvl5pPr marL="4354513" indent="-2525713"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5pPr>
    <a:lvl6pPr marL="2286000" algn="l" defTabSz="914400" rtl="0" eaLnBrk="1" latinLnBrk="0" hangingPunct="1">
      <a:defRPr sz="4300" kern="1200">
        <a:solidFill>
          <a:schemeClr val="tx1"/>
        </a:solidFill>
        <a:latin typeface="Arial" panose="020B0604020202020204" pitchFamily="34" charset="0"/>
        <a:ea typeface="+mn-ea"/>
        <a:cs typeface="+mn-cs"/>
      </a:defRPr>
    </a:lvl6pPr>
    <a:lvl7pPr marL="2743200" algn="l" defTabSz="914400" rtl="0" eaLnBrk="1" latinLnBrk="0" hangingPunct="1">
      <a:defRPr sz="4300" kern="1200">
        <a:solidFill>
          <a:schemeClr val="tx1"/>
        </a:solidFill>
        <a:latin typeface="Arial" panose="020B0604020202020204" pitchFamily="34" charset="0"/>
        <a:ea typeface="+mn-ea"/>
        <a:cs typeface="+mn-cs"/>
      </a:defRPr>
    </a:lvl7pPr>
    <a:lvl8pPr marL="3200400" algn="l" defTabSz="914400" rtl="0" eaLnBrk="1" latinLnBrk="0" hangingPunct="1">
      <a:defRPr sz="4300" kern="1200">
        <a:solidFill>
          <a:schemeClr val="tx1"/>
        </a:solidFill>
        <a:latin typeface="Arial" panose="020B0604020202020204" pitchFamily="34" charset="0"/>
        <a:ea typeface="+mn-ea"/>
        <a:cs typeface="+mn-cs"/>
      </a:defRPr>
    </a:lvl8pPr>
    <a:lvl9pPr marL="3657600" algn="l" defTabSz="914400" rtl="0" eaLnBrk="1" latinLnBrk="0" hangingPunct="1">
      <a:defRPr sz="43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7D7F"/>
    <a:srgbClr val="AAACB3"/>
    <a:srgbClr val="E5CFC8"/>
    <a:srgbClr val="4C3F36"/>
    <a:srgbClr val="C0AF95"/>
    <a:srgbClr val="F98700"/>
    <a:srgbClr val="4E8EF9"/>
    <a:srgbClr val="FF8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6713" autoAdjust="0"/>
  </p:normalViewPr>
  <p:slideViewPr>
    <p:cSldViewPr snapToGrid="0">
      <p:cViewPr varScale="1">
        <p:scale>
          <a:sx n="32" d="100"/>
          <a:sy n="32" d="100"/>
        </p:scale>
        <p:origin x="728" y="32"/>
      </p:cViewPr>
      <p:guideLst>
        <p:guide orient="horz" pos="4320"/>
        <p:guide pos="7681"/>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r>
              <a:rPr lang="fr-CA" sz="2400" dirty="0"/>
              <a:t>La</a:t>
            </a:r>
            <a:r>
              <a:rPr lang="fr-CA" sz="2400" baseline="0" dirty="0"/>
              <a:t> réussite des étudiants impliqués au socioculturel</a:t>
            </a:r>
            <a:endParaRPr lang="fr-CA" sz="2400" dirty="0"/>
          </a:p>
        </c:rich>
      </c:tx>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endParaRPr lang="fr-CA"/>
        </a:p>
      </c:txPr>
    </c:title>
    <c:autoTitleDeleted val="0"/>
    <c:plotArea>
      <c:layout/>
      <c:barChart>
        <c:barDir val="col"/>
        <c:grouping val="clustered"/>
        <c:varyColors val="0"/>
        <c:ser>
          <c:idx val="0"/>
          <c:order val="0"/>
          <c:tx>
            <c:strRef>
              <c:f>Feuil1!$B$1</c:f>
              <c:strCache>
                <c:ptCount val="1"/>
                <c:pt idx="0">
                  <c:v>Taux de réussite dans l'activité socioculturel</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2400" b="1"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Feuil1!$A$2:$A$5</c:f>
              <c:strCache>
                <c:ptCount val="4"/>
                <c:pt idx="0">
                  <c:v>Club de secourisme</c:v>
                </c:pt>
                <c:pt idx="1">
                  <c:v>Improvisation</c:v>
                </c:pt>
                <c:pt idx="2">
                  <c:v>Comité techniques de scène</c:v>
                </c:pt>
                <c:pt idx="3">
                  <c:v>Cégeps en spectacle</c:v>
                </c:pt>
              </c:strCache>
            </c:strRef>
          </c:cat>
          <c:val>
            <c:numRef>
              <c:f>Feuil1!$B$2:$B$5</c:f>
              <c:numCache>
                <c:formatCode>0.00%</c:formatCode>
                <c:ptCount val="4"/>
                <c:pt idx="0">
                  <c:v>0.92300000000000004</c:v>
                </c:pt>
                <c:pt idx="1">
                  <c:v>0.95899999999999996</c:v>
                </c:pt>
                <c:pt idx="2">
                  <c:v>0.94699999999999995</c:v>
                </c:pt>
                <c:pt idx="3">
                  <c:v>0.97599999999999998</c:v>
                </c:pt>
              </c:numCache>
            </c:numRef>
          </c:val>
          <c:extLst>
            <c:ext xmlns:c16="http://schemas.microsoft.com/office/drawing/2014/chart" uri="{C3380CC4-5D6E-409C-BE32-E72D297353CC}">
              <c16:uniqueId val="{00000000-7468-4A06-B405-1E13DBD53EE0}"/>
            </c:ext>
          </c:extLst>
        </c:ser>
        <c:ser>
          <c:idx val="1"/>
          <c:order val="1"/>
          <c:tx>
            <c:strRef>
              <c:f>Feuil1!$C$1</c:f>
              <c:strCache>
                <c:ptCount val="1"/>
                <c:pt idx="0">
                  <c:v>Taux de réussite générale du collège</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2400" b="1"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Feuil1!$A$2:$A$5</c:f>
              <c:strCache>
                <c:ptCount val="4"/>
                <c:pt idx="0">
                  <c:v>Club de secourisme</c:v>
                </c:pt>
                <c:pt idx="1">
                  <c:v>Improvisation</c:v>
                </c:pt>
                <c:pt idx="2">
                  <c:v>Comité techniques de scène</c:v>
                </c:pt>
                <c:pt idx="3">
                  <c:v>Cégeps en spectacle</c:v>
                </c:pt>
              </c:strCache>
            </c:strRef>
          </c:cat>
          <c:val>
            <c:numRef>
              <c:f>Feuil1!$C$2:$C$5</c:f>
              <c:numCache>
                <c:formatCode>0.00%</c:formatCode>
                <c:ptCount val="4"/>
                <c:pt idx="0">
                  <c:v>0.89300000000000002</c:v>
                </c:pt>
                <c:pt idx="1">
                  <c:v>0.89300000000000002</c:v>
                </c:pt>
                <c:pt idx="2">
                  <c:v>0.89300000000000002</c:v>
                </c:pt>
                <c:pt idx="3">
                  <c:v>0.89300000000000002</c:v>
                </c:pt>
              </c:numCache>
            </c:numRef>
          </c:val>
          <c:extLst>
            <c:ext xmlns:c16="http://schemas.microsoft.com/office/drawing/2014/chart" uri="{C3380CC4-5D6E-409C-BE32-E72D297353CC}">
              <c16:uniqueId val="{00000001-7468-4A06-B405-1E13DBD53EE0}"/>
            </c:ext>
          </c:extLst>
        </c:ser>
        <c:dLbls>
          <c:dLblPos val="outEnd"/>
          <c:showLegendKey val="0"/>
          <c:showVal val="1"/>
          <c:showCatName val="0"/>
          <c:showSerName val="0"/>
          <c:showPercent val="0"/>
          <c:showBubbleSize val="0"/>
        </c:dLbls>
        <c:gapWidth val="444"/>
        <c:overlap val="-90"/>
        <c:axId val="1498335663"/>
        <c:axId val="1395697743"/>
      </c:barChart>
      <c:catAx>
        <c:axId val="149833566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fr-FR"/>
          </a:p>
        </c:txPr>
        <c:crossAx val="1395697743"/>
        <c:crosses val="autoZero"/>
        <c:auto val="1"/>
        <c:lblAlgn val="ctr"/>
        <c:lblOffset val="100"/>
        <c:noMultiLvlLbl val="0"/>
      </c:catAx>
      <c:valAx>
        <c:axId val="1395697743"/>
        <c:scaling>
          <c:orientation val="minMax"/>
        </c:scaling>
        <c:delete val="1"/>
        <c:axPos val="l"/>
        <c:numFmt formatCode="0.00%" sourceLinked="1"/>
        <c:majorTickMark val="none"/>
        <c:minorTickMark val="none"/>
        <c:tickLblPos val="nextTo"/>
        <c:crossAx val="14983356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DE982E7-CE44-DEEA-018F-97E84C73554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88639" eaLnBrk="1" fontAlgn="auto" hangingPunct="1">
              <a:spcBef>
                <a:spcPts val="0"/>
              </a:spcBef>
              <a:spcAft>
                <a:spcPts val="0"/>
              </a:spcAft>
              <a:defRPr sz="1200">
                <a:latin typeface="+mn-lt"/>
              </a:defRPr>
            </a:lvl1pPr>
          </a:lstStyle>
          <a:p>
            <a:pPr>
              <a:defRPr/>
            </a:pPr>
            <a:endParaRPr lang="fr-CA"/>
          </a:p>
        </p:txBody>
      </p:sp>
      <p:sp>
        <p:nvSpPr>
          <p:cNvPr id="3" name="Espace réservé de la date 2">
            <a:extLst>
              <a:ext uri="{FF2B5EF4-FFF2-40B4-BE49-F238E27FC236}">
                <a16:creationId xmlns:a16="http://schemas.microsoft.com/office/drawing/2014/main" id="{0C77D763-0EB8-F26F-DE76-0EE5ABDD296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1088639" eaLnBrk="1" fontAlgn="auto" hangingPunct="1">
              <a:spcBef>
                <a:spcPts val="0"/>
              </a:spcBef>
              <a:spcAft>
                <a:spcPts val="0"/>
              </a:spcAft>
              <a:defRPr sz="1200" smtClean="0">
                <a:latin typeface="+mn-lt"/>
              </a:defRPr>
            </a:lvl1pPr>
          </a:lstStyle>
          <a:p>
            <a:pPr>
              <a:defRPr/>
            </a:pPr>
            <a:fld id="{01C35D7F-FF40-4821-A903-97B3BC07B05A}" type="datetimeFigureOut">
              <a:rPr lang="fr-FR"/>
              <a:pPr>
                <a:defRPr/>
              </a:pPr>
              <a:t>17/09/2026</a:t>
            </a:fld>
            <a:endParaRPr lang="fr-CA"/>
          </a:p>
        </p:txBody>
      </p:sp>
      <p:sp>
        <p:nvSpPr>
          <p:cNvPr id="4" name="Espace réservé du pied de page 3">
            <a:extLst>
              <a:ext uri="{FF2B5EF4-FFF2-40B4-BE49-F238E27FC236}">
                <a16:creationId xmlns:a16="http://schemas.microsoft.com/office/drawing/2014/main" id="{F10E59BC-CF30-8D6E-5464-D65B5F6CAB5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1088639" eaLnBrk="1" fontAlgn="auto" hangingPunct="1">
              <a:spcBef>
                <a:spcPts val="0"/>
              </a:spcBef>
              <a:spcAft>
                <a:spcPts val="0"/>
              </a:spcAft>
              <a:defRPr sz="1200">
                <a:latin typeface="+mn-lt"/>
              </a:defRPr>
            </a:lvl1pPr>
          </a:lstStyle>
          <a:p>
            <a:pPr>
              <a:defRPr/>
            </a:pPr>
            <a:endParaRPr lang="fr-CA"/>
          </a:p>
        </p:txBody>
      </p:sp>
      <p:sp>
        <p:nvSpPr>
          <p:cNvPr id="5" name="Espace réservé du numéro de diapositive 4">
            <a:extLst>
              <a:ext uri="{FF2B5EF4-FFF2-40B4-BE49-F238E27FC236}">
                <a16:creationId xmlns:a16="http://schemas.microsoft.com/office/drawing/2014/main" id="{2D7EDC52-FA2B-111C-2254-6F84DDFDE8D1}"/>
              </a:ext>
            </a:extLst>
          </p:cNvPr>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1088639" eaLnBrk="1" fontAlgn="auto" hangingPunct="1">
              <a:spcBef>
                <a:spcPts val="0"/>
              </a:spcBef>
              <a:spcAft>
                <a:spcPts val="0"/>
              </a:spcAft>
              <a:defRPr sz="1200" smtClean="0">
                <a:latin typeface="+mn-lt"/>
              </a:defRPr>
            </a:lvl1pPr>
          </a:lstStyle>
          <a:p>
            <a:pPr>
              <a:defRPr/>
            </a:pPr>
            <a:fld id="{FDE03DD8-FB2E-43D0-A679-3E41FDD6DC1B}" type="slidenum">
              <a:rPr lang="fr-CA"/>
              <a:pPr>
                <a:defRPr/>
              </a:pPr>
              <a:t>‹N°›</a:t>
            </a:fld>
            <a:endParaRPr lang="fr-CA"/>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10BCE9F-DA44-FA40-7FB2-ADB2ED98143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88639" eaLnBrk="1" fontAlgn="auto" hangingPunct="1">
              <a:spcBef>
                <a:spcPts val="0"/>
              </a:spcBef>
              <a:spcAft>
                <a:spcPts val="0"/>
              </a:spcAft>
              <a:defRPr sz="1200">
                <a:latin typeface="+mn-lt"/>
              </a:defRPr>
            </a:lvl1pPr>
          </a:lstStyle>
          <a:p>
            <a:pPr>
              <a:defRPr/>
            </a:pPr>
            <a:endParaRPr lang="fr-CA"/>
          </a:p>
        </p:txBody>
      </p:sp>
      <p:sp>
        <p:nvSpPr>
          <p:cNvPr id="3" name="Espace réservé de la date 2">
            <a:extLst>
              <a:ext uri="{FF2B5EF4-FFF2-40B4-BE49-F238E27FC236}">
                <a16:creationId xmlns:a16="http://schemas.microsoft.com/office/drawing/2014/main" id="{56BD83E0-640E-E5A2-0BA2-DBC876DD275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88639" eaLnBrk="1" fontAlgn="auto" hangingPunct="1">
              <a:spcBef>
                <a:spcPts val="0"/>
              </a:spcBef>
              <a:spcAft>
                <a:spcPts val="0"/>
              </a:spcAft>
              <a:defRPr sz="1200" smtClean="0">
                <a:latin typeface="+mn-lt"/>
              </a:defRPr>
            </a:lvl1pPr>
          </a:lstStyle>
          <a:p>
            <a:pPr>
              <a:defRPr/>
            </a:pPr>
            <a:fld id="{A0781DBD-7FD1-44EA-B378-FDFC543F5AFF}" type="datetimeFigureOut">
              <a:rPr lang="fr-FR"/>
              <a:pPr>
                <a:defRPr/>
              </a:pPr>
              <a:t>17/09/2026</a:t>
            </a:fld>
            <a:endParaRPr lang="fr-CA"/>
          </a:p>
        </p:txBody>
      </p:sp>
      <p:sp>
        <p:nvSpPr>
          <p:cNvPr id="4" name="Espace réservé de l'image des diapositives 3">
            <a:extLst>
              <a:ext uri="{FF2B5EF4-FFF2-40B4-BE49-F238E27FC236}">
                <a16:creationId xmlns:a16="http://schemas.microsoft.com/office/drawing/2014/main" id="{D360468F-7E93-0429-4B33-6DD48EB9BB41}"/>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a:extLst>
              <a:ext uri="{FF2B5EF4-FFF2-40B4-BE49-F238E27FC236}">
                <a16:creationId xmlns:a16="http://schemas.microsoft.com/office/drawing/2014/main" id="{735C3E81-21BB-29C9-DFC6-C834299C1B7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 name="Espace réservé du pied de page 5">
            <a:extLst>
              <a:ext uri="{FF2B5EF4-FFF2-40B4-BE49-F238E27FC236}">
                <a16:creationId xmlns:a16="http://schemas.microsoft.com/office/drawing/2014/main" id="{62C3692D-68F6-B6AF-BAE1-F0B3310243A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88639" eaLnBrk="1" fontAlgn="auto" hangingPunct="1">
              <a:spcBef>
                <a:spcPts val="0"/>
              </a:spcBef>
              <a:spcAft>
                <a:spcPts val="0"/>
              </a:spcAft>
              <a:defRPr sz="1200">
                <a:latin typeface="+mn-lt"/>
              </a:defRPr>
            </a:lvl1pPr>
          </a:lstStyle>
          <a:p>
            <a:pPr>
              <a:defRPr/>
            </a:pPr>
            <a:endParaRPr lang="fr-CA"/>
          </a:p>
        </p:txBody>
      </p:sp>
      <p:sp>
        <p:nvSpPr>
          <p:cNvPr id="7" name="Espace réservé du numéro de diapositive 6">
            <a:extLst>
              <a:ext uri="{FF2B5EF4-FFF2-40B4-BE49-F238E27FC236}">
                <a16:creationId xmlns:a16="http://schemas.microsoft.com/office/drawing/2014/main" id="{D19C71D3-3316-6CDB-41C4-4DB80727D634}"/>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088639" eaLnBrk="1" fontAlgn="auto" hangingPunct="1">
              <a:spcBef>
                <a:spcPts val="0"/>
              </a:spcBef>
              <a:spcAft>
                <a:spcPts val="0"/>
              </a:spcAft>
              <a:defRPr sz="1200" smtClean="0">
                <a:latin typeface="+mn-lt"/>
              </a:defRPr>
            </a:lvl1pPr>
          </a:lstStyle>
          <a:p>
            <a:pPr>
              <a:defRPr/>
            </a:pPr>
            <a:fld id="{1A0AD509-A098-4C13-AAE8-59D10AECAF8E}"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notesStyle>
    <a:lvl1pPr algn="l" defTabSz="1087438" rtl="0" fontAlgn="base">
      <a:spcBef>
        <a:spcPct val="30000"/>
      </a:spcBef>
      <a:spcAft>
        <a:spcPct val="0"/>
      </a:spcAft>
      <a:defRPr sz="2900" kern="1200">
        <a:solidFill>
          <a:schemeClr val="tx1"/>
        </a:solidFill>
        <a:latin typeface="+mn-lt"/>
        <a:ea typeface="+mn-ea"/>
        <a:cs typeface="+mn-cs"/>
      </a:defRPr>
    </a:lvl1pPr>
    <a:lvl2pPr marL="1087438" algn="l" defTabSz="1087438" rtl="0" fontAlgn="base">
      <a:spcBef>
        <a:spcPct val="30000"/>
      </a:spcBef>
      <a:spcAft>
        <a:spcPct val="0"/>
      </a:spcAft>
      <a:defRPr sz="2900" kern="1200">
        <a:solidFill>
          <a:schemeClr val="tx1"/>
        </a:solidFill>
        <a:latin typeface="+mn-lt"/>
        <a:ea typeface="+mn-ea"/>
        <a:cs typeface="+mn-cs"/>
      </a:defRPr>
    </a:lvl2pPr>
    <a:lvl3pPr marL="2176463" algn="l" defTabSz="1087438" rtl="0" fontAlgn="base">
      <a:spcBef>
        <a:spcPct val="30000"/>
      </a:spcBef>
      <a:spcAft>
        <a:spcPct val="0"/>
      </a:spcAft>
      <a:defRPr sz="2900" kern="1200">
        <a:solidFill>
          <a:schemeClr val="tx1"/>
        </a:solidFill>
        <a:latin typeface="+mn-lt"/>
        <a:ea typeface="+mn-ea"/>
        <a:cs typeface="+mn-cs"/>
      </a:defRPr>
    </a:lvl3pPr>
    <a:lvl4pPr marL="3265488" algn="l" defTabSz="1087438" rtl="0" fontAlgn="base">
      <a:spcBef>
        <a:spcPct val="30000"/>
      </a:spcBef>
      <a:spcAft>
        <a:spcPct val="0"/>
      </a:spcAft>
      <a:defRPr sz="2900" kern="1200">
        <a:solidFill>
          <a:schemeClr val="tx1"/>
        </a:solidFill>
        <a:latin typeface="+mn-lt"/>
        <a:ea typeface="+mn-ea"/>
        <a:cs typeface="+mn-cs"/>
      </a:defRPr>
    </a:lvl4pPr>
    <a:lvl5pPr marL="4354513" algn="l" defTabSz="1087438" rtl="0" fontAlgn="base">
      <a:spcBef>
        <a:spcPct val="30000"/>
      </a:spcBef>
      <a:spcAft>
        <a:spcPct val="0"/>
      </a:spcAft>
      <a:defRPr sz="2900" kern="1200">
        <a:solidFill>
          <a:schemeClr val="tx1"/>
        </a:solidFill>
        <a:latin typeface="+mn-lt"/>
        <a:ea typeface="+mn-ea"/>
        <a:cs typeface="+mn-cs"/>
      </a:defRPr>
    </a:lvl5pPr>
    <a:lvl6pPr marL="5443195" algn="l" defTabSz="1088639" rtl="0" eaLnBrk="1" latinLnBrk="0" hangingPunct="1">
      <a:defRPr sz="2900" kern="1200">
        <a:solidFill>
          <a:schemeClr val="tx1"/>
        </a:solidFill>
        <a:latin typeface="+mn-lt"/>
        <a:ea typeface="+mn-ea"/>
        <a:cs typeface="+mn-cs"/>
      </a:defRPr>
    </a:lvl6pPr>
    <a:lvl7pPr marL="6531834" algn="l" defTabSz="1088639" rtl="0" eaLnBrk="1" latinLnBrk="0" hangingPunct="1">
      <a:defRPr sz="2900" kern="1200">
        <a:solidFill>
          <a:schemeClr val="tx1"/>
        </a:solidFill>
        <a:latin typeface="+mn-lt"/>
        <a:ea typeface="+mn-ea"/>
        <a:cs typeface="+mn-cs"/>
      </a:defRPr>
    </a:lvl7pPr>
    <a:lvl8pPr marL="7620472" algn="l" defTabSz="1088639" rtl="0" eaLnBrk="1" latinLnBrk="0" hangingPunct="1">
      <a:defRPr sz="2900" kern="1200">
        <a:solidFill>
          <a:schemeClr val="tx1"/>
        </a:solidFill>
        <a:latin typeface="+mn-lt"/>
        <a:ea typeface="+mn-ea"/>
        <a:cs typeface="+mn-cs"/>
      </a:defRPr>
    </a:lvl8pPr>
    <a:lvl9pPr marL="8709111" algn="l" defTabSz="1088639" rtl="0" eaLnBrk="1" latinLnBrk="0" hangingPunct="1">
      <a:defRPr sz="2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8.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3" name="Image 7" descr="CLG_Logo_RGB_BICOLORE.png">
            <a:extLst>
              <a:ext uri="{FF2B5EF4-FFF2-40B4-BE49-F238E27FC236}">
                <a16:creationId xmlns:a16="http://schemas.microsoft.com/office/drawing/2014/main" id="{881A3AF7-4552-57FB-117B-0F471EEA65F0}"/>
              </a:ext>
            </a:extLst>
          </p:cNvPr>
          <p:cNvSpPr>
            <a:spLocks noChangeAspect="1" noChangeArrowheads="1"/>
          </p:cNvSpPr>
          <p:nvPr userDrawn="1"/>
        </p:nvSpPr>
        <p:spPr bwMode="auto">
          <a:xfrm>
            <a:off x="8480425" y="4821238"/>
            <a:ext cx="7426325"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ctrTitle"/>
          </p:nvPr>
        </p:nvSpPr>
        <p:spPr>
          <a:xfrm>
            <a:off x="3049587" y="10500441"/>
            <a:ext cx="18288000" cy="1132760"/>
          </a:xfrm>
        </p:spPr>
        <p:txBody>
          <a:bodyPr/>
          <a:lstStyle>
            <a:lvl1pPr algn="ctr">
              <a:lnSpc>
                <a:spcPct val="130000"/>
              </a:lnSpc>
              <a:defRPr sz="6000"/>
            </a:lvl1pPr>
          </a:lstStyle>
          <a:p>
            <a:r>
              <a:rPr lang="fr-CA" noProof="0" dirty="0"/>
              <a:t>Cliquez et modifiez le titre</a:t>
            </a:r>
          </a:p>
        </p:txBody>
      </p:sp>
      <p:sp>
        <p:nvSpPr>
          <p:cNvPr id="4" name="Espace réservé de la date 3">
            <a:extLst>
              <a:ext uri="{FF2B5EF4-FFF2-40B4-BE49-F238E27FC236}">
                <a16:creationId xmlns:a16="http://schemas.microsoft.com/office/drawing/2014/main" id="{8116696C-1BBA-3C5F-A7E0-05E27E38B61A}"/>
              </a:ext>
            </a:extLst>
          </p:cNvPr>
          <p:cNvSpPr>
            <a:spLocks noGrp="1"/>
          </p:cNvSpPr>
          <p:nvPr>
            <p:ph type="dt" sz="half" idx="10"/>
          </p:nvPr>
        </p:nvSpPr>
        <p:spPr>
          <a:xfrm>
            <a:off x="8535988" y="12422188"/>
            <a:ext cx="7315200" cy="323850"/>
          </a:xfrm>
        </p:spPr>
        <p:txBody>
          <a:bodyPr/>
          <a:lstStyle>
            <a:lvl1pPr algn="ctr">
              <a:defRPr smtClean="0"/>
            </a:lvl1pPr>
          </a:lstStyle>
          <a:p>
            <a:pPr>
              <a:defRPr/>
            </a:pPr>
            <a:fld id="{29AC5DB3-D6E2-499E-B2ED-EFD5C8E25417}" type="datetime4">
              <a:rPr lang="fr-FR" smtClean="0"/>
              <a:t>17 septembre 2026</a:t>
            </a:fld>
            <a:endParaRPr lang="fr-CA"/>
          </a:p>
        </p:txBody>
      </p:sp>
    </p:spTree>
    <p:extLst>
      <p:ext uri="{BB962C8B-B14F-4D97-AF65-F5344CB8AC3E}">
        <p14:creationId xmlns:p14="http://schemas.microsoft.com/office/powerpoint/2010/main" val="1177140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rouge">
    <p:bg>
      <p:bgPr>
        <a:solidFill>
          <a:schemeClr val="bg2"/>
        </a:solidFill>
        <a:effectLst/>
      </p:bgPr>
    </p:bg>
    <p:spTree>
      <p:nvGrpSpPr>
        <p:cNvPr id="1" name=""/>
        <p:cNvGrpSpPr/>
        <p:nvPr/>
      </p:nvGrpSpPr>
      <p:grpSpPr>
        <a:xfrm>
          <a:off x="0" y="0"/>
          <a:ext cx="0" cy="0"/>
          <a:chOff x="0" y="0"/>
          <a:chExt cx="0" cy="0"/>
        </a:xfrm>
      </p:grpSpPr>
      <p:sp>
        <p:nvSpPr>
          <p:cNvPr id="3" name="Image 7" descr="CLG_Logo_BLANC.png">
            <a:extLst>
              <a:ext uri="{FF2B5EF4-FFF2-40B4-BE49-F238E27FC236}">
                <a16:creationId xmlns:a16="http://schemas.microsoft.com/office/drawing/2014/main" id="{F9C1E3EC-C076-1AF6-CAB0-CB6269B0C761}"/>
              </a:ext>
            </a:extLst>
          </p:cNvPr>
          <p:cNvSpPr>
            <a:spLocks noChangeAspect="1" noChangeArrowheads="1"/>
          </p:cNvSpPr>
          <p:nvPr userDrawn="1"/>
        </p:nvSpPr>
        <p:spPr bwMode="auto">
          <a:xfrm>
            <a:off x="8480425" y="4821238"/>
            <a:ext cx="7426325"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ctrTitle"/>
          </p:nvPr>
        </p:nvSpPr>
        <p:spPr>
          <a:xfrm>
            <a:off x="3049587" y="10500441"/>
            <a:ext cx="18288000" cy="1132760"/>
          </a:xfrm>
        </p:spPr>
        <p:txBody>
          <a:bodyPr/>
          <a:lstStyle>
            <a:lvl1pPr algn="ctr">
              <a:lnSpc>
                <a:spcPct val="130000"/>
              </a:lnSpc>
              <a:defRPr sz="6000"/>
            </a:lvl1pPr>
          </a:lstStyle>
          <a:p>
            <a:r>
              <a:rPr lang="fr-CA" noProof="0" dirty="0"/>
              <a:t>Cliquez et modifiez le titre</a:t>
            </a:r>
          </a:p>
        </p:txBody>
      </p:sp>
      <p:sp>
        <p:nvSpPr>
          <p:cNvPr id="4" name="Espace réservé de la date 3">
            <a:extLst>
              <a:ext uri="{FF2B5EF4-FFF2-40B4-BE49-F238E27FC236}">
                <a16:creationId xmlns:a16="http://schemas.microsoft.com/office/drawing/2014/main" id="{BAF4003D-4B91-BE1B-992A-50A7E3B91D78}"/>
              </a:ext>
            </a:extLst>
          </p:cNvPr>
          <p:cNvSpPr>
            <a:spLocks noGrp="1"/>
          </p:cNvSpPr>
          <p:nvPr>
            <p:ph type="dt" sz="half" idx="10"/>
          </p:nvPr>
        </p:nvSpPr>
        <p:spPr>
          <a:xfrm>
            <a:off x="8535988" y="12422188"/>
            <a:ext cx="7315200" cy="323850"/>
          </a:xfrm>
        </p:spPr>
        <p:txBody>
          <a:bodyPr/>
          <a:lstStyle>
            <a:lvl1pPr algn="ctr">
              <a:defRPr smtClean="0"/>
            </a:lvl1pPr>
          </a:lstStyle>
          <a:p>
            <a:pPr>
              <a:defRPr/>
            </a:pPr>
            <a:fld id="{855B95AA-2231-49A7-89DC-335A4D069BCD}" type="datetime4">
              <a:rPr lang="fr-FR" smtClean="0"/>
              <a:t>17 septembre 2026</a:t>
            </a:fld>
            <a:endParaRPr lang="fr-CA"/>
          </a:p>
        </p:txBody>
      </p:sp>
    </p:spTree>
    <p:extLst>
      <p:ext uri="{BB962C8B-B14F-4D97-AF65-F5344CB8AC3E}">
        <p14:creationId xmlns:p14="http://schemas.microsoft.com/office/powerpoint/2010/main" val="43273109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644D20-5DAA-B8A0-F561-A1FC50D8514E}"/>
              </a:ext>
            </a:extLst>
          </p:cNvPr>
          <p:cNvSpPr txBox="1">
            <a:spLocks/>
          </p:cNvSpPr>
          <p:nvPr userDrawn="1"/>
        </p:nvSpPr>
        <p:spPr>
          <a:xfrm>
            <a:off x="1295400" y="1268413"/>
            <a:ext cx="7140575" cy="4622800"/>
          </a:xfrm>
          <a:prstGeom prst="rect">
            <a:avLst/>
          </a:prstGeom>
        </p:spPr>
        <p:txBody>
          <a:bodyPr lIns="0" tIns="0" rIns="0" bIns="0"/>
          <a:lstStyle>
            <a:lvl1pPr algn="l" defTabSz="1088639" rtl="0" eaLnBrk="1" latinLnBrk="0" hangingPunct="1">
              <a:lnSpc>
                <a:spcPct val="105000"/>
              </a:lnSpc>
              <a:spcBef>
                <a:spcPts val="0"/>
              </a:spcBef>
              <a:buNone/>
              <a:defRPr sz="6600" b="1" kern="1200">
                <a:solidFill>
                  <a:schemeClr val="tx1"/>
                </a:solidFill>
                <a:latin typeface="+mj-lt"/>
                <a:ea typeface="+mj-ea"/>
                <a:cs typeface="+mj-cs"/>
              </a:defRPr>
            </a:lvl1pPr>
          </a:lstStyle>
          <a:p>
            <a:pPr fontAlgn="auto">
              <a:spcAft>
                <a:spcPts val="0"/>
              </a:spcAft>
              <a:defRPr/>
            </a:pPr>
            <a:r>
              <a:rPr lang="fr-CA" dirty="0"/>
              <a:t>ORDRE DU JOUR</a:t>
            </a:r>
          </a:p>
        </p:txBody>
      </p:sp>
      <p:sp>
        <p:nvSpPr>
          <p:cNvPr id="9" name="Espace réservé du texte 8"/>
          <p:cNvSpPr>
            <a:spLocks noGrp="1"/>
          </p:cNvSpPr>
          <p:nvPr>
            <p:ph type="body" sz="quarter" idx="13"/>
          </p:nvPr>
        </p:nvSpPr>
        <p:spPr>
          <a:xfrm>
            <a:off x="11857038" y="1533525"/>
            <a:ext cx="8555037" cy="10206038"/>
          </a:xfrm>
        </p:spPr>
        <p:txBody>
          <a:bodyPr/>
          <a:lstStyle>
            <a:lvl1pPr marL="914400" indent="-914400">
              <a:buFont typeface="+mj-lt"/>
              <a:buAutoNum type="arabicPeriod"/>
              <a:defRPr/>
            </a:lvl1pPr>
          </a:lstStyle>
          <a:p>
            <a:pPr lvl="0"/>
            <a:r>
              <a:rPr lang="fr-FR" dirty="0"/>
              <a:t>Modifier les styles du texte du masque</a:t>
            </a:r>
          </a:p>
          <a:p>
            <a:pPr lvl="0"/>
            <a:endParaRPr lang="fr-FR" dirty="0"/>
          </a:p>
        </p:txBody>
      </p:sp>
      <p:sp>
        <p:nvSpPr>
          <p:cNvPr id="3" name="Espace réservé de la date 3">
            <a:extLst>
              <a:ext uri="{FF2B5EF4-FFF2-40B4-BE49-F238E27FC236}">
                <a16:creationId xmlns:a16="http://schemas.microsoft.com/office/drawing/2014/main" id="{CC17761A-9C45-4C54-1625-B0CCA353F598}"/>
              </a:ext>
            </a:extLst>
          </p:cNvPr>
          <p:cNvSpPr>
            <a:spLocks noGrp="1"/>
          </p:cNvSpPr>
          <p:nvPr>
            <p:ph type="dt" sz="half" idx="14"/>
          </p:nvPr>
        </p:nvSpPr>
        <p:spPr/>
        <p:txBody>
          <a:bodyPr/>
          <a:lstStyle>
            <a:lvl1pPr>
              <a:defRPr smtClean="0">
                <a:solidFill>
                  <a:srgbClr val="D22630"/>
                </a:solidFill>
              </a:defRPr>
            </a:lvl1pPr>
          </a:lstStyle>
          <a:p>
            <a:pPr>
              <a:defRPr/>
            </a:pPr>
            <a:fld id="{CB494A54-7619-4171-B6E1-0CBD86F92CAE}"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9DBDB3CC-57B4-5899-51A3-30340B233981}"/>
              </a:ext>
            </a:extLst>
          </p:cNvPr>
          <p:cNvSpPr>
            <a:spLocks noGrp="1"/>
          </p:cNvSpPr>
          <p:nvPr>
            <p:ph type="ftr" sz="quarter" idx="15"/>
          </p:nvPr>
        </p:nvSpPr>
        <p:spPr/>
        <p:txBody>
          <a:bodyPr/>
          <a:lstStyle>
            <a:lvl1pPr>
              <a:defRPr>
                <a:solidFill>
                  <a:srgbClr val="D22630"/>
                </a:solidFill>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2F0C3159-57B4-11E6-0A82-FB0E2540397B}"/>
              </a:ext>
            </a:extLst>
          </p:cNvPr>
          <p:cNvSpPr>
            <a:spLocks noGrp="1"/>
          </p:cNvSpPr>
          <p:nvPr>
            <p:ph type="sldNum" sz="quarter" idx="16"/>
          </p:nvPr>
        </p:nvSpPr>
        <p:spPr/>
        <p:txBody>
          <a:bodyPr/>
          <a:lstStyle>
            <a:lvl1pPr>
              <a:defRPr smtClean="0">
                <a:solidFill>
                  <a:srgbClr val="D22630"/>
                </a:solidFill>
              </a:defRPr>
            </a:lvl1pPr>
          </a:lstStyle>
          <a:p>
            <a:pPr>
              <a:defRPr/>
            </a:pPr>
            <a:fld id="{9074F608-552B-44F1-AE25-3118807F3D1F}" type="slidenum">
              <a:rPr lang="fr-CA"/>
              <a:pPr>
                <a:defRPr/>
              </a:pPr>
              <a:t>‹N°›</a:t>
            </a:fld>
            <a:endParaRPr lang="fr-CA"/>
          </a:p>
        </p:txBody>
      </p:sp>
    </p:spTree>
    <p:extLst>
      <p:ext uri="{BB962C8B-B14F-4D97-AF65-F5344CB8AC3E}">
        <p14:creationId xmlns:p14="http://schemas.microsoft.com/office/powerpoint/2010/main" val="420720923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295869" y="1268448"/>
            <a:ext cx="6614644" cy="4622680"/>
          </a:xfrm>
        </p:spPr>
        <p:txBody>
          <a:bodyPr/>
          <a:lstStyle/>
          <a:p>
            <a:r>
              <a:rPr lang="fr-FR" noProof="0"/>
              <a:t>Modifiez le style du titre</a:t>
            </a:r>
            <a:endParaRPr lang="fr-CA" noProof="0" dirty="0"/>
          </a:p>
        </p:txBody>
      </p:sp>
      <p:sp>
        <p:nvSpPr>
          <p:cNvPr id="9" name="Espace réservé du texte 2"/>
          <p:cNvSpPr>
            <a:spLocks noGrp="1"/>
          </p:cNvSpPr>
          <p:nvPr>
            <p:ph type="body" idx="13"/>
          </p:nvPr>
        </p:nvSpPr>
        <p:spPr>
          <a:xfrm>
            <a:off x="1295869" y="6926238"/>
            <a:ext cx="6620256" cy="4687912"/>
          </a:xfrm>
        </p:spPr>
        <p:txBody>
          <a:bodyPr>
            <a:noAutofit/>
          </a:bodyPr>
          <a:lstStyle>
            <a:lvl1pPr marL="0" indent="0">
              <a:spcBef>
                <a:spcPts val="0"/>
              </a:spcBef>
              <a:buNone/>
              <a:defRPr sz="4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11" name="Espace réservé du texte 10"/>
          <p:cNvSpPr>
            <a:spLocks noGrp="1"/>
          </p:cNvSpPr>
          <p:nvPr>
            <p:ph type="body" sz="quarter" idx="15"/>
          </p:nvPr>
        </p:nvSpPr>
        <p:spPr>
          <a:xfrm>
            <a:off x="12256706" y="1293813"/>
            <a:ext cx="10337800" cy="10320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3" name="Espace réservé de la date 3">
            <a:extLst>
              <a:ext uri="{FF2B5EF4-FFF2-40B4-BE49-F238E27FC236}">
                <a16:creationId xmlns:a16="http://schemas.microsoft.com/office/drawing/2014/main" id="{CCF3B27D-3EF5-CB10-FA5D-B19BCBA5562D}"/>
              </a:ext>
            </a:extLst>
          </p:cNvPr>
          <p:cNvSpPr>
            <a:spLocks noGrp="1"/>
          </p:cNvSpPr>
          <p:nvPr>
            <p:ph type="dt" sz="half" idx="16"/>
          </p:nvPr>
        </p:nvSpPr>
        <p:spPr/>
        <p:txBody>
          <a:bodyPr/>
          <a:lstStyle>
            <a:lvl1pPr>
              <a:defRPr/>
            </a:lvl1pPr>
          </a:lstStyle>
          <a:p>
            <a:pPr>
              <a:defRPr/>
            </a:pPr>
            <a:fld id="{05DC314A-EB3C-4851-AD6A-0D65B8D54CCF}" type="datetime4">
              <a:rPr lang="fr-FR" smtClean="0"/>
              <a:t>17 septembre 2026</a:t>
            </a:fld>
            <a:endParaRPr lang="fr-CA" dirty="0"/>
          </a:p>
        </p:txBody>
      </p:sp>
      <p:sp>
        <p:nvSpPr>
          <p:cNvPr id="4" name="Espace réservé du pied de page 4">
            <a:extLst>
              <a:ext uri="{FF2B5EF4-FFF2-40B4-BE49-F238E27FC236}">
                <a16:creationId xmlns:a16="http://schemas.microsoft.com/office/drawing/2014/main" id="{6004CBD9-2620-C5A5-F87F-3DE3373482DB}"/>
              </a:ext>
            </a:extLst>
          </p:cNvPr>
          <p:cNvSpPr>
            <a:spLocks noGrp="1"/>
          </p:cNvSpPr>
          <p:nvPr>
            <p:ph type="ftr" sz="quarter" idx="17"/>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B1E285BD-6B8B-6008-AE26-63EC949D3803}"/>
              </a:ext>
            </a:extLst>
          </p:cNvPr>
          <p:cNvSpPr>
            <a:spLocks noGrp="1"/>
          </p:cNvSpPr>
          <p:nvPr>
            <p:ph type="sldNum" sz="quarter" idx="18"/>
          </p:nvPr>
        </p:nvSpPr>
        <p:spPr/>
        <p:txBody>
          <a:bodyPr/>
          <a:lstStyle>
            <a:lvl1pPr>
              <a:defRPr/>
            </a:lvl1pPr>
          </a:lstStyle>
          <a:p>
            <a:pPr>
              <a:defRPr/>
            </a:pPr>
            <a:fld id="{D3293BD4-EF6E-41DA-B821-93DB478A68C4}" type="slidenum">
              <a:rPr lang="fr-CA"/>
              <a:pPr>
                <a:defRPr/>
              </a:pPr>
              <a:t>‹N°›</a:t>
            </a:fld>
            <a:endParaRPr lang="fr-CA"/>
          </a:p>
        </p:txBody>
      </p:sp>
    </p:spTree>
    <p:extLst>
      <p:ext uri="{BB962C8B-B14F-4D97-AF65-F5344CB8AC3E}">
        <p14:creationId xmlns:p14="http://schemas.microsoft.com/office/powerpoint/2010/main" val="353239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re et contenu rouge">
    <p:bg>
      <p:bgPr>
        <a:solidFill>
          <a:schemeClr val="bg2"/>
        </a:solidFill>
        <a:effectLst/>
      </p:bgPr>
    </p:bg>
    <p:spTree>
      <p:nvGrpSpPr>
        <p:cNvPr id="1" name=""/>
        <p:cNvGrpSpPr/>
        <p:nvPr/>
      </p:nvGrpSpPr>
      <p:grpSpPr>
        <a:xfrm>
          <a:off x="0" y="0"/>
          <a:ext cx="0" cy="0"/>
          <a:chOff x="0" y="0"/>
          <a:chExt cx="0" cy="0"/>
        </a:xfrm>
      </p:grpSpPr>
      <p:sp>
        <p:nvSpPr>
          <p:cNvPr id="3" name="Image 7" descr="Gizmo_BLANC.png">
            <a:extLst>
              <a:ext uri="{FF2B5EF4-FFF2-40B4-BE49-F238E27FC236}">
                <a16:creationId xmlns:a16="http://schemas.microsoft.com/office/drawing/2014/main" id="{D80DC708-3D4B-F91D-AC69-DFADFB8BF25D}"/>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a:xfrm>
            <a:off x="1295869" y="1268448"/>
            <a:ext cx="6614644" cy="4622680"/>
          </a:xfrm>
        </p:spPr>
        <p:txBody>
          <a:bodyPr/>
          <a:lstStyle/>
          <a:p>
            <a:r>
              <a:rPr lang="fr-CA" noProof="0"/>
              <a:t>Cliquez et modifiez le titre</a:t>
            </a:r>
          </a:p>
        </p:txBody>
      </p:sp>
      <p:sp>
        <p:nvSpPr>
          <p:cNvPr id="9" name="Espace réservé du texte 2"/>
          <p:cNvSpPr>
            <a:spLocks noGrp="1"/>
          </p:cNvSpPr>
          <p:nvPr>
            <p:ph type="body" idx="13"/>
          </p:nvPr>
        </p:nvSpPr>
        <p:spPr>
          <a:xfrm>
            <a:off x="1295869" y="6926238"/>
            <a:ext cx="6620256" cy="4687912"/>
          </a:xfrm>
        </p:spPr>
        <p:txBody>
          <a:bodyPr>
            <a:noAutofit/>
          </a:bodyPr>
          <a:lstStyle>
            <a:lvl1pPr marL="0" indent="0">
              <a:spcBef>
                <a:spcPts val="0"/>
              </a:spcBef>
              <a:buNone/>
              <a:defRPr sz="4800" b="0" i="0">
                <a:solidFill>
                  <a:schemeClr val="bg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10" name="Espace réservé du texte 10"/>
          <p:cNvSpPr>
            <a:spLocks noGrp="1"/>
          </p:cNvSpPr>
          <p:nvPr>
            <p:ph type="body" sz="quarter" idx="15"/>
          </p:nvPr>
        </p:nvSpPr>
        <p:spPr>
          <a:xfrm>
            <a:off x="12256706" y="1293813"/>
            <a:ext cx="10337800"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e la date 3">
            <a:extLst>
              <a:ext uri="{FF2B5EF4-FFF2-40B4-BE49-F238E27FC236}">
                <a16:creationId xmlns:a16="http://schemas.microsoft.com/office/drawing/2014/main" id="{27AD1716-AD89-33FC-3844-301895C678D2}"/>
              </a:ext>
            </a:extLst>
          </p:cNvPr>
          <p:cNvSpPr>
            <a:spLocks noGrp="1"/>
          </p:cNvSpPr>
          <p:nvPr>
            <p:ph type="dt" sz="half" idx="16"/>
          </p:nvPr>
        </p:nvSpPr>
        <p:spPr/>
        <p:txBody>
          <a:bodyPr/>
          <a:lstStyle>
            <a:lvl1pPr>
              <a:defRPr/>
            </a:lvl1pPr>
          </a:lstStyle>
          <a:p>
            <a:pPr>
              <a:defRPr/>
            </a:pPr>
            <a:fld id="{822FA873-6E67-4273-9A11-E5C59AD5FCB2}" type="datetime4">
              <a:rPr lang="fr-FR" smtClean="0"/>
              <a:t>17 septembre 2026</a:t>
            </a:fld>
            <a:endParaRPr lang="fr-CA"/>
          </a:p>
        </p:txBody>
      </p:sp>
      <p:sp>
        <p:nvSpPr>
          <p:cNvPr id="5" name="Espace réservé du pied de page 4">
            <a:extLst>
              <a:ext uri="{FF2B5EF4-FFF2-40B4-BE49-F238E27FC236}">
                <a16:creationId xmlns:a16="http://schemas.microsoft.com/office/drawing/2014/main" id="{1BC680E9-0253-EFC7-9981-F129140AAA20}"/>
              </a:ext>
            </a:extLst>
          </p:cNvPr>
          <p:cNvSpPr>
            <a:spLocks noGrp="1"/>
          </p:cNvSpPr>
          <p:nvPr>
            <p:ph type="ftr" sz="quarter" idx="17"/>
          </p:nvPr>
        </p:nvSpPr>
        <p:spPr/>
        <p:txBody>
          <a:bodyPr/>
          <a:lstStyle>
            <a:lvl1pPr>
              <a:defRPr/>
            </a:lvl1pPr>
          </a:lstStyle>
          <a:p>
            <a:pPr>
              <a:defRPr/>
            </a:pPr>
            <a:r>
              <a:rPr lang="fr-CA"/>
              <a:t>TITRE DE LA PRÉSENTATION</a:t>
            </a:r>
          </a:p>
        </p:txBody>
      </p:sp>
      <p:sp>
        <p:nvSpPr>
          <p:cNvPr id="6" name="Espace réservé du numéro de diapositive 5">
            <a:extLst>
              <a:ext uri="{FF2B5EF4-FFF2-40B4-BE49-F238E27FC236}">
                <a16:creationId xmlns:a16="http://schemas.microsoft.com/office/drawing/2014/main" id="{26AE1BC0-069A-1F4B-8DB8-1625A7583D12}"/>
              </a:ext>
            </a:extLst>
          </p:cNvPr>
          <p:cNvSpPr>
            <a:spLocks noGrp="1"/>
          </p:cNvSpPr>
          <p:nvPr>
            <p:ph type="sldNum" sz="quarter" idx="18"/>
          </p:nvPr>
        </p:nvSpPr>
        <p:spPr/>
        <p:txBody>
          <a:bodyPr/>
          <a:lstStyle>
            <a:lvl1pPr>
              <a:defRPr smtClean="0">
                <a:solidFill>
                  <a:srgbClr val="FFFFFF"/>
                </a:solidFill>
              </a:defRPr>
            </a:lvl1pPr>
          </a:lstStyle>
          <a:p>
            <a:pPr>
              <a:defRPr/>
            </a:pPr>
            <a:fld id="{D4E1F015-4B0B-44B3-865D-BB87E4E2D53F}" type="slidenum">
              <a:rPr lang="fr-CA"/>
              <a:pPr>
                <a:defRPr/>
              </a:pPr>
              <a:t>‹N°›</a:t>
            </a:fld>
            <a:endParaRPr lang="fr-CA" dirty="0"/>
          </a:p>
        </p:txBody>
      </p:sp>
    </p:spTree>
    <p:extLst>
      <p:ext uri="{BB962C8B-B14F-4D97-AF65-F5344CB8AC3E}">
        <p14:creationId xmlns:p14="http://schemas.microsoft.com/office/powerpoint/2010/main" val="1080907106"/>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2256705" y="1210332"/>
            <a:ext cx="6400800" cy="10174287"/>
          </a:xfrm>
        </p:spPr>
        <p:txBody>
          <a:bodyPr/>
          <a:lstStyle>
            <a:lvl1pPr algn="l">
              <a:lnSpc>
                <a:spcPct val="110000"/>
              </a:lnSpc>
              <a:defRPr sz="6600" b="1" cap="none">
                <a:solidFill>
                  <a:srgbClr val="D22630"/>
                </a:solidFill>
              </a:defRPr>
            </a:lvl1pPr>
          </a:lstStyle>
          <a:p>
            <a:r>
              <a:rPr lang="fr-CA" noProof="0" dirty="0"/>
              <a:t>Cliquez et modifiez le titre</a:t>
            </a:r>
          </a:p>
        </p:txBody>
      </p:sp>
      <p:sp>
        <p:nvSpPr>
          <p:cNvPr id="8" name="Text Placeholder 33"/>
          <p:cNvSpPr>
            <a:spLocks noGrp="1"/>
          </p:cNvSpPr>
          <p:nvPr>
            <p:ph type="body" sz="quarter" idx="13"/>
          </p:nvPr>
        </p:nvSpPr>
        <p:spPr>
          <a:xfrm>
            <a:off x="1081164" y="93583"/>
            <a:ext cx="7865664" cy="6386990"/>
          </a:xfrm>
        </p:spPr>
        <p:txBody>
          <a:bodyPr>
            <a:noAutofit/>
          </a:bodyPr>
          <a:lstStyle>
            <a:lvl1pPr algn="l">
              <a:spcBef>
                <a:spcPts val="0"/>
              </a:spcBef>
              <a:buNone/>
              <a:defRPr sz="39500" b="1" i="0" spc="-300">
                <a:solidFill>
                  <a:srgbClr val="D22630"/>
                </a:solidFill>
                <a:latin typeface="+mj-lt"/>
              </a:defRPr>
            </a:lvl1pPr>
            <a:lvl2pPr>
              <a:buNone/>
              <a:defRPr/>
            </a:lvl2pPr>
            <a:lvl3pPr>
              <a:buNone/>
              <a:defRPr/>
            </a:lvl3pPr>
            <a:lvl4pPr marL="0" indent="0">
              <a:buNone/>
              <a:defRPr/>
            </a:lvl4pPr>
            <a:lvl5pPr marL="171450" indent="0">
              <a:buNone/>
              <a:defRPr/>
            </a:lvl5pPr>
          </a:lstStyle>
          <a:p>
            <a:pPr lvl="0"/>
            <a:r>
              <a:rPr lang="fr-FR" noProof="0"/>
              <a:t>Cliquez pour modifier les styles du texte du masque</a:t>
            </a:r>
          </a:p>
        </p:txBody>
      </p:sp>
      <p:sp>
        <p:nvSpPr>
          <p:cNvPr id="3" name="Espace réservé de la date 3">
            <a:extLst>
              <a:ext uri="{FF2B5EF4-FFF2-40B4-BE49-F238E27FC236}">
                <a16:creationId xmlns:a16="http://schemas.microsoft.com/office/drawing/2014/main" id="{54F0CA70-C883-0686-4F39-A80AF05F7A23}"/>
              </a:ext>
            </a:extLst>
          </p:cNvPr>
          <p:cNvSpPr>
            <a:spLocks noGrp="1"/>
          </p:cNvSpPr>
          <p:nvPr>
            <p:ph type="dt" sz="half" idx="14"/>
          </p:nvPr>
        </p:nvSpPr>
        <p:spPr/>
        <p:txBody>
          <a:bodyPr/>
          <a:lstStyle>
            <a:lvl1pPr>
              <a:defRPr smtClean="0">
                <a:solidFill>
                  <a:srgbClr val="D22630"/>
                </a:solidFill>
              </a:defRPr>
            </a:lvl1pPr>
          </a:lstStyle>
          <a:p>
            <a:pPr>
              <a:defRPr/>
            </a:pPr>
            <a:fld id="{20204AC2-133E-474F-9A30-66EEB262EE46}"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2DC3F89C-8800-2783-4F1A-E4BE5BBDD602}"/>
              </a:ext>
            </a:extLst>
          </p:cNvPr>
          <p:cNvSpPr>
            <a:spLocks noGrp="1"/>
          </p:cNvSpPr>
          <p:nvPr>
            <p:ph type="ftr" sz="quarter" idx="15"/>
          </p:nvPr>
        </p:nvSpPr>
        <p:spPr/>
        <p:txBody>
          <a:bodyPr/>
          <a:lstStyle>
            <a:lvl1pPr>
              <a:defRPr>
                <a:solidFill>
                  <a:srgbClr val="D22630"/>
                </a:solidFill>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6B7B3D9A-53C1-5E3F-931B-9E7DF5AF1DC5}"/>
              </a:ext>
            </a:extLst>
          </p:cNvPr>
          <p:cNvSpPr>
            <a:spLocks noGrp="1"/>
          </p:cNvSpPr>
          <p:nvPr>
            <p:ph type="sldNum" sz="quarter" idx="16"/>
          </p:nvPr>
        </p:nvSpPr>
        <p:spPr/>
        <p:txBody>
          <a:bodyPr/>
          <a:lstStyle>
            <a:lvl1pPr>
              <a:defRPr smtClean="0">
                <a:solidFill>
                  <a:srgbClr val="D22630"/>
                </a:solidFill>
              </a:defRPr>
            </a:lvl1pPr>
          </a:lstStyle>
          <a:p>
            <a:pPr>
              <a:defRPr/>
            </a:pPr>
            <a:fld id="{C96D8566-D2C0-4F42-92A6-3DC2E4DD118E}" type="slidenum">
              <a:rPr lang="fr-CA"/>
              <a:pPr>
                <a:defRPr/>
              </a:pPr>
              <a:t>‹N°›</a:t>
            </a:fld>
            <a:endParaRPr lang="fr-CA"/>
          </a:p>
        </p:txBody>
      </p:sp>
    </p:spTree>
    <p:extLst>
      <p:ext uri="{BB962C8B-B14F-4D97-AF65-F5344CB8AC3E}">
        <p14:creationId xmlns:p14="http://schemas.microsoft.com/office/powerpoint/2010/main" val="58607389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rouge">
    <p:bg>
      <p:bgPr>
        <a:solidFill>
          <a:schemeClr val="bg2"/>
        </a:solidFill>
        <a:effectLst/>
      </p:bgPr>
    </p:bg>
    <p:spTree>
      <p:nvGrpSpPr>
        <p:cNvPr id="1" name=""/>
        <p:cNvGrpSpPr/>
        <p:nvPr/>
      </p:nvGrpSpPr>
      <p:grpSpPr>
        <a:xfrm>
          <a:off x="0" y="0"/>
          <a:ext cx="0" cy="0"/>
          <a:chOff x="0" y="0"/>
          <a:chExt cx="0" cy="0"/>
        </a:xfrm>
      </p:grpSpPr>
      <p:sp>
        <p:nvSpPr>
          <p:cNvPr id="3" name="Image 7" descr="Gizmo_BLANC.png">
            <a:extLst>
              <a:ext uri="{FF2B5EF4-FFF2-40B4-BE49-F238E27FC236}">
                <a16:creationId xmlns:a16="http://schemas.microsoft.com/office/drawing/2014/main" id="{FC65E326-70F8-F5BD-2449-4CB3C067959B}"/>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a:xfrm>
            <a:off x="12256705" y="1210332"/>
            <a:ext cx="6400800" cy="10174287"/>
          </a:xfrm>
        </p:spPr>
        <p:txBody>
          <a:bodyPr/>
          <a:lstStyle>
            <a:lvl1pPr algn="l">
              <a:lnSpc>
                <a:spcPct val="110000"/>
              </a:lnSpc>
              <a:defRPr sz="6600" b="1" cap="none">
                <a:solidFill>
                  <a:schemeClr val="tx1"/>
                </a:solidFill>
              </a:defRPr>
            </a:lvl1pPr>
          </a:lstStyle>
          <a:p>
            <a:r>
              <a:rPr lang="fr-CA" noProof="0" dirty="0"/>
              <a:t>Cliquez et modifiez le titre</a:t>
            </a:r>
          </a:p>
        </p:txBody>
      </p:sp>
      <p:sp>
        <p:nvSpPr>
          <p:cNvPr id="8" name="Text Placeholder 33"/>
          <p:cNvSpPr>
            <a:spLocks noGrp="1"/>
          </p:cNvSpPr>
          <p:nvPr>
            <p:ph type="body" sz="quarter" idx="13"/>
          </p:nvPr>
        </p:nvSpPr>
        <p:spPr>
          <a:xfrm>
            <a:off x="1081164" y="93583"/>
            <a:ext cx="7865664" cy="6386990"/>
          </a:xfrm>
        </p:spPr>
        <p:txBody>
          <a:bodyPr>
            <a:noAutofit/>
          </a:bodyPr>
          <a:lstStyle>
            <a:lvl1pPr algn="l">
              <a:spcBef>
                <a:spcPts val="0"/>
              </a:spcBef>
              <a:buNone/>
              <a:defRPr sz="39500" b="1" i="0" spc="-300">
                <a:solidFill>
                  <a:schemeClr val="tx1"/>
                </a:solidFill>
                <a:latin typeface="+mj-lt"/>
              </a:defRPr>
            </a:lvl1pPr>
            <a:lvl2pPr>
              <a:buNone/>
              <a:defRPr/>
            </a:lvl2pPr>
            <a:lvl3pPr>
              <a:buNone/>
              <a:defRPr/>
            </a:lvl3pPr>
            <a:lvl4pPr marL="0" indent="0">
              <a:buNone/>
              <a:defRPr/>
            </a:lvl4pPr>
            <a:lvl5pPr marL="171450" indent="0">
              <a:buNone/>
              <a:defRPr/>
            </a:lvl5pPr>
          </a:lstStyle>
          <a:p>
            <a:pPr lvl="0"/>
            <a:r>
              <a:rPr lang="fr-FR" noProof="0"/>
              <a:t>Cliquez pour modifier les styles du texte du masque</a:t>
            </a:r>
          </a:p>
        </p:txBody>
      </p:sp>
      <p:sp>
        <p:nvSpPr>
          <p:cNvPr id="4" name="Espace réservé de la date 3">
            <a:extLst>
              <a:ext uri="{FF2B5EF4-FFF2-40B4-BE49-F238E27FC236}">
                <a16:creationId xmlns:a16="http://schemas.microsoft.com/office/drawing/2014/main" id="{81C4459D-B84F-496F-D067-52A7C7501693}"/>
              </a:ext>
            </a:extLst>
          </p:cNvPr>
          <p:cNvSpPr>
            <a:spLocks noGrp="1"/>
          </p:cNvSpPr>
          <p:nvPr>
            <p:ph type="dt" sz="half" idx="14"/>
          </p:nvPr>
        </p:nvSpPr>
        <p:spPr/>
        <p:txBody>
          <a:bodyPr/>
          <a:lstStyle>
            <a:lvl1pPr>
              <a:defRPr/>
            </a:lvl1pPr>
          </a:lstStyle>
          <a:p>
            <a:pPr>
              <a:defRPr/>
            </a:pPr>
            <a:fld id="{294787C1-3767-4459-B279-206DE9A061E7}" type="datetime4">
              <a:rPr lang="fr-FR" smtClean="0"/>
              <a:t>17 septembre 2026</a:t>
            </a:fld>
            <a:endParaRPr lang="fr-CA"/>
          </a:p>
        </p:txBody>
      </p:sp>
      <p:sp>
        <p:nvSpPr>
          <p:cNvPr id="5" name="Espace réservé du pied de page 4">
            <a:extLst>
              <a:ext uri="{FF2B5EF4-FFF2-40B4-BE49-F238E27FC236}">
                <a16:creationId xmlns:a16="http://schemas.microsoft.com/office/drawing/2014/main" id="{0A90CC1D-D26E-3200-EAEE-BC53681845A3}"/>
              </a:ext>
            </a:extLst>
          </p:cNvPr>
          <p:cNvSpPr>
            <a:spLocks noGrp="1"/>
          </p:cNvSpPr>
          <p:nvPr>
            <p:ph type="ftr" sz="quarter" idx="15"/>
          </p:nvPr>
        </p:nvSpPr>
        <p:spPr/>
        <p:txBody>
          <a:bodyPr/>
          <a:lstStyle>
            <a:lvl1pPr>
              <a:defRPr/>
            </a:lvl1pPr>
          </a:lstStyle>
          <a:p>
            <a:pPr>
              <a:defRPr/>
            </a:pPr>
            <a:r>
              <a:rPr lang="fr-CA"/>
              <a:t>TITRE DE LA PRÉSENTATION</a:t>
            </a:r>
          </a:p>
        </p:txBody>
      </p:sp>
      <p:sp>
        <p:nvSpPr>
          <p:cNvPr id="6" name="Espace réservé du numéro de diapositive 5">
            <a:extLst>
              <a:ext uri="{FF2B5EF4-FFF2-40B4-BE49-F238E27FC236}">
                <a16:creationId xmlns:a16="http://schemas.microsoft.com/office/drawing/2014/main" id="{993AFCA9-77AA-CCAB-F4FD-537FC53FFFDB}"/>
              </a:ext>
            </a:extLst>
          </p:cNvPr>
          <p:cNvSpPr>
            <a:spLocks noGrp="1"/>
          </p:cNvSpPr>
          <p:nvPr>
            <p:ph type="sldNum" sz="quarter" idx="16"/>
          </p:nvPr>
        </p:nvSpPr>
        <p:spPr/>
        <p:txBody>
          <a:bodyPr/>
          <a:lstStyle>
            <a:lvl1pPr>
              <a:defRPr smtClean="0">
                <a:solidFill>
                  <a:srgbClr val="FFFFFF"/>
                </a:solidFill>
              </a:defRPr>
            </a:lvl1pPr>
          </a:lstStyle>
          <a:p>
            <a:pPr>
              <a:defRPr/>
            </a:pPr>
            <a:fld id="{7FF464F9-DA75-46CE-B9AC-869E6A08A2F6}" type="slidenum">
              <a:rPr lang="fr-CA"/>
              <a:pPr>
                <a:defRPr/>
              </a:pPr>
              <a:t>‹N°›</a:t>
            </a:fld>
            <a:endParaRPr lang="fr-CA"/>
          </a:p>
        </p:txBody>
      </p:sp>
    </p:spTree>
    <p:extLst>
      <p:ext uri="{BB962C8B-B14F-4D97-AF65-F5344CB8AC3E}">
        <p14:creationId xmlns:p14="http://schemas.microsoft.com/office/powerpoint/2010/main" val="353326662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ntenus">
    <p:spTree>
      <p:nvGrpSpPr>
        <p:cNvPr id="1" name=""/>
        <p:cNvGrpSpPr/>
        <p:nvPr/>
      </p:nvGrpSpPr>
      <p:grpSpPr>
        <a:xfrm>
          <a:off x="0" y="0"/>
          <a:ext cx="0" cy="0"/>
          <a:chOff x="0" y="0"/>
          <a:chExt cx="0" cy="0"/>
        </a:xfrm>
      </p:grpSpPr>
      <p:sp>
        <p:nvSpPr>
          <p:cNvPr id="7" name="Espace réservé du texte 10"/>
          <p:cNvSpPr>
            <a:spLocks noGrp="1"/>
          </p:cNvSpPr>
          <p:nvPr>
            <p:ph type="body" sz="quarter" idx="15"/>
          </p:nvPr>
        </p:nvSpPr>
        <p:spPr>
          <a:xfrm>
            <a:off x="1295868" y="1345143"/>
            <a:ext cx="10337800" cy="10320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9" name="Espace réservé du texte 10"/>
          <p:cNvSpPr>
            <a:spLocks noGrp="1"/>
          </p:cNvSpPr>
          <p:nvPr>
            <p:ph type="body" sz="quarter" idx="16"/>
          </p:nvPr>
        </p:nvSpPr>
        <p:spPr>
          <a:xfrm>
            <a:off x="12256706" y="1293813"/>
            <a:ext cx="10337800" cy="10320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2" name="Espace réservé de la date 3">
            <a:extLst>
              <a:ext uri="{FF2B5EF4-FFF2-40B4-BE49-F238E27FC236}">
                <a16:creationId xmlns:a16="http://schemas.microsoft.com/office/drawing/2014/main" id="{43534D65-6765-622A-205F-0E6E0BA2FF66}"/>
              </a:ext>
            </a:extLst>
          </p:cNvPr>
          <p:cNvSpPr>
            <a:spLocks noGrp="1"/>
          </p:cNvSpPr>
          <p:nvPr>
            <p:ph type="dt" sz="half" idx="17"/>
          </p:nvPr>
        </p:nvSpPr>
        <p:spPr/>
        <p:txBody>
          <a:bodyPr/>
          <a:lstStyle>
            <a:lvl1pPr>
              <a:defRPr/>
            </a:lvl1pPr>
          </a:lstStyle>
          <a:p>
            <a:pPr>
              <a:defRPr/>
            </a:pPr>
            <a:fld id="{E570D57D-4057-4751-8E2E-6F61E6C7DAD4}" type="datetime4">
              <a:rPr lang="fr-FR" smtClean="0"/>
              <a:t>17 septembre 2026</a:t>
            </a:fld>
            <a:endParaRPr lang="fr-CA" dirty="0"/>
          </a:p>
        </p:txBody>
      </p:sp>
      <p:sp>
        <p:nvSpPr>
          <p:cNvPr id="3" name="Espace réservé du pied de page 4">
            <a:extLst>
              <a:ext uri="{FF2B5EF4-FFF2-40B4-BE49-F238E27FC236}">
                <a16:creationId xmlns:a16="http://schemas.microsoft.com/office/drawing/2014/main" id="{07A1FBB1-BDB5-4615-F9C9-B98BCF4CA65C}"/>
              </a:ext>
            </a:extLst>
          </p:cNvPr>
          <p:cNvSpPr>
            <a:spLocks noGrp="1"/>
          </p:cNvSpPr>
          <p:nvPr>
            <p:ph type="ftr" sz="quarter" idx="18"/>
          </p:nvPr>
        </p:nvSpPr>
        <p:spPr/>
        <p:txBody>
          <a:bodyPr/>
          <a:lstStyle>
            <a:lvl1pPr>
              <a:defRPr/>
            </a:lvl1pPr>
          </a:lstStyle>
          <a:p>
            <a:pPr>
              <a:defRPr/>
            </a:pPr>
            <a:r>
              <a:rPr lang="fr-CA"/>
              <a:t>TITRE DE LA PRÉSENTATION</a:t>
            </a:r>
          </a:p>
        </p:txBody>
      </p:sp>
      <p:sp>
        <p:nvSpPr>
          <p:cNvPr id="4" name="Espace réservé du numéro de diapositive 5">
            <a:extLst>
              <a:ext uri="{FF2B5EF4-FFF2-40B4-BE49-F238E27FC236}">
                <a16:creationId xmlns:a16="http://schemas.microsoft.com/office/drawing/2014/main" id="{1C9FEF6C-2DE3-4AFD-4588-B3177520EC66}"/>
              </a:ext>
            </a:extLst>
          </p:cNvPr>
          <p:cNvSpPr>
            <a:spLocks noGrp="1"/>
          </p:cNvSpPr>
          <p:nvPr>
            <p:ph type="sldNum" sz="quarter" idx="19"/>
          </p:nvPr>
        </p:nvSpPr>
        <p:spPr/>
        <p:txBody>
          <a:bodyPr/>
          <a:lstStyle>
            <a:lvl1pPr>
              <a:defRPr/>
            </a:lvl1pPr>
          </a:lstStyle>
          <a:p>
            <a:pPr>
              <a:defRPr/>
            </a:pPr>
            <a:fld id="{AB57C66E-22B2-47C1-BA82-261FCC92DA55}" type="slidenum">
              <a:rPr lang="fr-CA"/>
              <a:pPr>
                <a:defRPr/>
              </a:pPr>
              <a:t>‹N°›</a:t>
            </a:fld>
            <a:endParaRPr lang="fr-CA"/>
          </a:p>
        </p:txBody>
      </p:sp>
    </p:spTree>
    <p:extLst>
      <p:ext uri="{BB962C8B-B14F-4D97-AF65-F5344CB8AC3E}">
        <p14:creationId xmlns:p14="http://schemas.microsoft.com/office/powerpoint/2010/main" val="4023694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contenus rouge">
    <p:bg>
      <p:bgPr>
        <a:solidFill>
          <a:schemeClr val="bg2"/>
        </a:solidFill>
        <a:effectLst/>
      </p:bgPr>
    </p:bg>
    <p:spTree>
      <p:nvGrpSpPr>
        <p:cNvPr id="1" name=""/>
        <p:cNvGrpSpPr/>
        <p:nvPr/>
      </p:nvGrpSpPr>
      <p:grpSpPr>
        <a:xfrm>
          <a:off x="0" y="0"/>
          <a:ext cx="0" cy="0"/>
          <a:chOff x="0" y="0"/>
          <a:chExt cx="0" cy="0"/>
        </a:xfrm>
      </p:grpSpPr>
      <p:sp>
        <p:nvSpPr>
          <p:cNvPr id="2" name="Image 7" descr="Gizmo_BLANC.png">
            <a:extLst>
              <a:ext uri="{FF2B5EF4-FFF2-40B4-BE49-F238E27FC236}">
                <a16:creationId xmlns:a16="http://schemas.microsoft.com/office/drawing/2014/main" id="{A19272C3-DB6C-53D9-C812-50A7207686E3}"/>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0" name="Espace réservé du texte 10"/>
          <p:cNvSpPr>
            <a:spLocks noGrp="1"/>
          </p:cNvSpPr>
          <p:nvPr>
            <p:ph type="body" sz="quarter" idx="15"/>
          </p:nvPr>
        </p:nvSpPr>
        <p:spPr>
          <a:xfrm>
            <a:off x="1156168" y="1293813"/>
            <a:ext cx="10337800"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1" name="Espace réservé du texte 10"/>
          <p:cNvSpPr>
            <a:spLocks noGrp="1"/>
          </p:cNvSpPr>
          <p:nvPr>
            <p:ph type="body" sz="quarter" idx="16"/>
          </p:nvPr>
        </p:nvSpPr>
        <p:spPr>
          <a:xfrm>
            <a:off x="12256706" y="1293813"/>
            <a:ext cx="10337800"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3">
            <a:extLst>
              <a:ext uri="{FF2B5EF4-FFF2-40B4-BE49-F238E27FC236}">
                <a16:creationId xmlns:a16="http://schemas.microsoft.com/office/drawing/2014/main" id="{90B38573-9D1F-C86B-6F4C-9D759CD82DAA}"/>
              </a:ext>
            </a:extLst>
          </p:cNvPr>
          <p:cNvSpPr>
            <a:spLocks noGrp="1"/>
          </p:cNvSpPr>
          <p:nvPr>
            <p:ph type="dt" sz="half" idx="17"/>
          </p:nvPr>
        </p:nvSpPr>
        <p:spPr/>
        <p:txBody>
          <a:bodyPr/>
          <a:lstStyle>
            <a:lvl1pPr>
              <a:defRPr/>
            </a:lvl1pPr>
          </a:lstStyle>
          <a:p>
            <a:pPr>
              <a:defRPr/>
            </a:pPr>
            <a:fld id="{5DB48433-9B8F-4560-9450-C62AD3233981}"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274AE00B-3F31-3BD7-0BD5-3DADF5E2D476}"/>
              </a:ext>
            </a:extLst>
          </p:cNvPr>
          <p:cNvSpPr>
            <a:spLocks noGrp="1"/>
          </p:cNvSpPr>
          <p:nvPr>
            <p:ph type="ftr" sz="quarter" idx="18"/>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F2467ACC-04B1-27BD-18D7-FC127C62DEA9}"/>
              </a:ext>
            </a:extLst>
          </p:cNvPr>
          <p:cNvSpPr>
            <a:spLocks noGrp="1"/>
          </p:cNvSpPr>
          <p:nvPr>
            <p:ph type="sldNum" sz="quarter" idx="19"/>
          </p:nvPr>
        </p:nvSpPr>
        <p:spPr/>
        <p:txBody>
          <a:bodyPr/>
          <a:lstStyle>
            <a:lvl1pPr>
              <a:defRPr smtClean="0">
                <a:solidFill>
                  <a:schemeClr val="tx1"/>
                </a:solidFill>
              </a:defRPr>
            </a:lvl1pPr>
          </a:lstStyle>
          <a:p>
            <a:pPr>
              <a:defRPr/>
            </a:pPr>
            <a:fld id="{AD086D16-250B-4718-83DB-C8B9E42C6C08}" type="slidenum">
              <a:rPr lang="fr-CA"/>
              <a:pPr>
                <a:defRPr/>
              </a:pPr>
              <a:t>‹N°›</a:t>
            </a:fld>
            <a:endParaRPr lang="fr-CA"/>
          </a:p>
        </p:txBody>
      </p:sp>
    </p:spTree>
    <p:extLst>
      <p:ext uri="{BB962C8B-B14F-4D97-AF65-F5344CB8AC3E}">
        <p14:creationId xmlns:p14="http://schemas.microsoft.com/office/powerpoint/2010/main" val="6357987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ntenus">
    <p:spTree>
      <p:nvGrpSpPr>
        <p:cNvPr id="1" name=""/>
        <p:cNvGrpSpPr/>
        <p:nvPr/>
      </p:nvGrpSpPr>
      <p:grpSpPr>
        <a:xfrm>
          <a:off x="0" y="0"/>
          <a:ext cx="0" cy="0"/>
          <a:chOff x="0" y="0"/>
          <a:chExt cx="0" cy="0"/>
        </a:xfrm>
      </p:grpSpPr>
      <p:sp>
        <p:nvSpPr>
          <p:cNvPr id="10" name="Espace réservé du texte 10"/>
          <p:cNvSpPr>
            <a:spLocks noGrp="1"/>
          </p:cNvSpPr>
          <p:nvPr>
            <p:ph type="body" sz="quarter" idx="15"/>
          </p:nvPr>
        </p:nvSpPr>
        <p:spPr>
          <a:xfrm>
            <a:off x="1295868" y="1345143"/>
            <a:ext cx="6757189" cy="10320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1" name="Espace réservé du texte 10"/>
          <p:cNvSpPr>
            <a:spLocks noGrp="1"/>
          </p:cNvSpPr>
          <p:nvPr>
            <p:ph type="body" sz="quarter" idx="16"/>
          </p:nvPr>
        </p:nvSpPr>
        <p:spPr>
          <a:xfrm>
            <a:off x="8566592" y="1345143"/>
            <a:ext cx="6757189" cy="10320337"/>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2" name="Espace réservé du texte 10"/>
          <p:cNvSpPr>
            <a:spLocks noGrp="1"/>
          </p:cNvSpPr>
          <p:nvPr>
            <p:ph type="body" sz="quarter" idx="17"/>
          </p:nvPr>
        </p:nvSpPr>
        <p:spPr>
          <a:xfrm>
            <a:off x="15837316" y="1345143"/>
            <a:ext cx="6757189" cy="10320337"/>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Espace réservé de la date 3">
            <a:extLst>
              <a:ext uri="{FF2B5EF4-FFF2-40B4-BE49-F238E27FC236}">
                <a16:creationId xmlns:a16="http://schemas.microsoft.com/office/drawing/2014/main" id="{BC7FA2B6-E707-2CF4-57E9-8F962A84D2DB}"/>
              </a:ext>
            </a:extLst>
          </p:cNvPr>
          <p:cNvSpPr>
            <a:spLocks noGrp="1"/>
          </p:cNvSpPr>
          <p:nvPr>
            <p:ph type="dt" sz="half" idx="18"/>
          </p:nvPr>
        </p:nvSpPr>
        <p:spPr/>
        <p:txBody>
          <a:bodyPr/>
          <a:lstStyle>
            <a:lvl1pPr>
              <a:defRPr/>
            </a:lvl1pPr>
          </a:lstStyle>
          <a:p>
            <a:pPr>
              <a:defRPr/>
            </a:pPr>
            <a:fld id="{072D748B-672E-4B21-92D8-9EAF76A74498}" type="datetime4">
              <a:rPr lang="fr-FR" smtClean="0"/>
              <a:t>17 septembre 2026</a:t>
            </a:fld>
            <a:endParaRPr lang="fr-CA" dirty="0"/>
          </a:p>
        </p:txBody>
      </p:sp>
      <p:sp>
        <p:nvSpPr>
          <p:cNvPr id="3" name="Espace réservé du pied de page 4">
            <a:extLst>
              <a:ext uri="{FF2B5EF4-FFF2-40B4-BE49-F238E27FC236}">
                <a16:creationId xmlns:a16="http://schemas.microsoft.com/office/drawing/2014/main" id="{00001D8E-72CA-7C8A-7534-665E68A8AA8E}"/>
              </a:ext>
            </a:extLst>
          </p:cNvPr>
          <p:cNvSpPr>
            <a:spLocks noGrp="1"/>
          </p:cNvSpPr>
          <p:nvPr>
            <p:ph type="ftr" sz="quarter" idx="19"/>
          </p:nvPr>
        </p:nvSpPr>
        <p:spPr/>
        <p:txBody>
          <a:bodyPr/>
          <a:lstStyle>
            <a:lvl1pPr>
              <a:defRPr/>
            </a:lvl1pPr>
          </a:lstStyle>
          <a:p>
            <a:pPr>
              <a:defRPr/>
            </a:pPr>
            <a:r>
              <a:rPr lang="fr-CA"/>
              <a:t>TITRE DE LA PRÉSENTATION</a:t>
            </a:r>
          </a:p>
        </p:txBody>
      </p:sp>
      <p:sp>
        <p:nvSpPr>
          <p:cNvPr id="4" name="Espace réservé du numéro de diapositive 5">
            <a:extLst>
              <a:ext uri="{FF2B5EF4-FFF2-40B4-BE49-F238E27FC236}">
                <a16:creationId xmlns:a16="http://schemas.microsoft.com/office/drawing/2014/main" id="{5A980468-5688-579B-C2EF-18710F451F9F}"/>
              </a:ext>
            </a:extLst>
          </p:cNvPr>
          <p:cNvSpPr>
            <a:spLocks noGrp="1"/>
          </p:cNvSpPr>
          <p:nvPr>
            <p:ph type="sldNum" sz="quarter" idx="20"/>
          </p:nvPr>
        </p:nvSpPr>
        <p:spPr/>
        <p:txBody>
          <a:bodyPr/>
          <a:lstStyle>
            <a:lvl1pPr>
              <a:defRPr/>
            </a:lvl1pPr>
          </a:lstStyle>
          <a:p>
            <a:pPr>
              <a:defRPr/>
            </a:pPr>
            <a:fld id="{C5F46EA1-5664-4147-B01A-A44BEF63BAA4}" type="slidenum">
              <a:rPr lang="fr-CA"/>
              <a:pPr>
                <a:defRPr/>
              </a:pPr>
              <a:t>‹N°›</a:t>
            </a:fld>
            <a:endParaRPr lang="fr-CA"/>
          </a:p>
        </p:txBody>
      </p:sp>
    </p:spTree>
    <p:extLst>
      <p:ext uri="{BB962C8B-B14F-4D97-AF65-F5344CB8AC3E}">
        <p14:creationId xmlns:p14="http://schemas.microsoft.com/office/powerpoint/2010/main" val="260827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 contenus rouge">
    <p:bg>
      <p:bgPr>
        <a:solidFill>
          <a:schemeClr val="bg2"/>
        </a:solidFill>
        <a:effectLst/>
      </p:bgPr>
    </p:bg>
    <p:spTree>
      <p:nvGrpSpPr>
        <p:cNvPr id="1" name=""/>
        <p:cNvGrpSpPr/>
        <p:nvPr/>
      </p:nvGrpSpPr>
      <p:grpSpPr>
        <a:xfrm>
          <a:off x="0" y="0"/>
          <a:ext cx="0" cy="0"/>
          <a:chOff x="0" y="0"/>
          <a:chExt cx="0" cy="0"/>
        </a:xfrm>
      </p:grpSpPr>
      <p:sp>
        <p:nvSpPr>
          <p:cNvPr id="2" name="Image 7" descr="Gizmo_BLANC.png">
            <a:extLst>
              <a:ext uri="{FF2B5EF4-FFF2-40B4-BE49-F238E27FC236}">
                <a16:creationId xmlns:a16="http://schemas.microsoft.com/office/drawing/2014/main" id="{99B40D84-ADF7-812F-D84B-17CD242BFCEE}"/>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3" name="Espace réservé du texte 10"/>
          <p:cNvSpPr>
            <a:spLocks noGrp="1"/>
          </p:cNvSpPr>
          <p:nvPr>
            <p:ph type="body" sz="quarter" idx="16"/>
          </p:nvPr>
        </p:nvSpPr>
        <p:spPr>
          <a:xfrm>
            <a:off x="15837317" y="1319477"/>
            <a:ext cx="6757189"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4" name="Espace réservé du texte 10"/>
          <p:cNvSpPr>
            <a:spLocks noGrp="1"/>
          </p:cNvSpPr>
          <p:nvPr>
            <p:ph type="body" sz="quarter" idx="17"/>
          </p:nvPr>
        </p:nvSpPr>
        <p:spPr>
          <a:xfrm>
            <a:off x="1295868" y="1319477"/>
            <a:ext cx="6757189"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5" name="Espace réservé du texte 10"/>
          <p:cNvSpPr>
            <a:spLocks noGrp="1"/>
          </p:cNvSpPr>
          <p:nvPr>
            <p:ph type="body" sz="quarter" idx="18"/>
          </p:nvPr>
        </p:nvSpPr>
        <p:spPr>
          <a:xfrm>
            <a:off x="8566592" y="1293553"/>
            <a:ext cx="6757189"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3">
            <a:extLst>
              <a:ext uri="{FF2B5EF4-FFF2-40B4-BE49-F238E27FC236}">
                <a16:creationId xmlns:a16="http://schemas.microsoft.com/office/drawing/2014/main" id="{A94CE28F-FE5B-5D0A-6F4F-DF268C7D7A10}"/>
              </a:ext>
            </a:extLst>
          </p:cNvPr>
          <p:cNvSpPr>
            <a:spLocks noGrp="1"/>
          </p:cNvSpPr>
          <p:nvPr>
            <p:ph type="dt" sz="half" idx="19"/>
          </p:nvPr>
        </p:nvSpPr>
        <p:spPr/>
        <p:txBody>
          <a:bodyPr/>
          <a:lstStyle>
            <a:lvl1pPr>
              <a:defRPr/>
            </a:lvl1pPr>
          </a:lstStyle>
          <a:p>
            <a:pPr>
              <a:defRPr/>
            </a:pPr>
            <a:fld id="{76CF720E-CAF6-46D8-8970-4C5CA486863B}"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E94BCE0A-26BE-5712-ADF3-7EEE2329D073}"/>
              </a:ext>
            </a:extLst>
          </p:cNvPr>
          <p:cNvSpPr>
            <a:spLocks noGrp="1"/>
          </p:cNvSpPr>
          <p:nvPr>
            <p:ph type="ftr" sz="quarter" idx="20"/>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39B18C9B-59AF-5B2A-26EE-6F05FD00CD96}"/>
              </a:ext>
            </a:extLst>
          </p:cNvPr>
          <p:cNvSpPr>
            <a:spLocks noGrp="1"/>
          </p:cNvSpPr>
          <p:nvPr>
            <p:ph type="sldNum" sz="quarter" idx="21"/>
          </p:nvPr>
        </p:nvSpPr>
        <p:spPr/>
        <p:txBody>
          <a:bodyPr/>
          <a:lstStyle>
            <a:lvl1pPr>
              <a:defRPr strike="noStrike" smtClean="0">
                <a:solidFill>
                  <a:srgbClr val="FFFFFF"/>
                </a:solidFill>
              </a:defRPr>
            </a:lvl1pPr>
          </a:lstStyle>
          <a:p>
            <a:pPr>
              <a:defRPr/>
            </a:pPr>
            <a:fld id="{1674F281-2C40-4D0D-9C42-977483B3D565}" type="slidenum">
              <a:rPr lang="fr-CA"/>
              <a:pPr>
                <a:defRPr/>
              </a:pPr>
              <a:t>‹N°›</a:t>
            </a:fld>
            <a:endParaRPr lang="fr-CA"/>
          </a:p>
        </p:txBody>
      </p:sp>
    </p:spTree>
    <p:extLst>
      <p:ext uri="{BB962C8B-B14F-4D97-AF65-F5344CB8AC3E}">
        <p14:creationId xmlns:p14="http://schemas.microsoft.com/office/powerpoint/2010/main" val="413679518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 et image gauch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01CF3A-9075-CF22-BCD4-7503EF5A5C5A}"/>
              </a:ext>
            </a:extLst>
          </p:cNvPr>
          <p:cNvSpPr/>
          <p:nvPr userDrawn="1"/>
        </p:nvSpPr>
        <p:spPr>
          <a:xfrm>
            <a:off x="0" y="0"/>
            <a:ext cx="3103563" cy="1371600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5" name="Rectangle 4">
            <a:extLst>
              <a:ext uri="{FF2B5EF4-FFF2-40B4-BE49-F238E27FC236}">
                <a16:creationId xmlns:a16="http://schemas.microsoft.com/office/drawing/2014/main" id="{D27AA9AB-BA0C-4ACC-3C3A-366B4EEA75AA}"/>
              </a:ext>
            </a:extLst>
          </p:cNvPr>
          <p:cNvSpPr/>
          <p:nvPr userDrawn="1"/>
        </p:nvSpPr>
        <p:spPr>
          <a:xfrm>
            <a:off x="2057400" y="2216150"/>
            <a:ext cx="9296400" cy="92837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6" name="Rectangle 5">
            <a:extLst>
              <a:ext uri="{FF2B5EF4-FFF2-40B4-BE49-F238E27FC236}">
                <a16:creationId xmlns:a16="http://schemas.microsoft.com/office/drawing/2014/main" id="{C2B0424F-1E45-189E-8868-997EF84EB83A}"/>
              </a:ext>
            </a:extLst>
          </p:cNvPr>
          <p:cNvSpPr/>
          <p:nvPr userDrawn="1"/>
        </p:nvSpPr>
        <p:spPr>
          <a:xfrm>
            <a:off x="2074863" y="2216150"/>
            <a:ext cx="9296400" cy="92837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7" name="Espace réservé du texte 2"/>
          <p:cNvSpPr>
            <a:spLocks noGrp="1"/>
          </p:cNvSpPr>
          <p:nvPr>
            <p:ph type="body" idx="14"/>
          </p:nvPr>
        </p:nvSpPr>
        <p:spPr>
          <a:xfrm>
            <a:off x="2280665" y="11594109"/>
            <a:ext cx="8885999" cy="538521"/>
          </a:xfrm>
        </p:spPr>
        <p:txBody>
          <a:bodyPr>
            <a:noAutofit/>
          </a:bodyPr>
          <a:lstStyle>
            <a:lvl1pPr marL="0" indent="0" algn="ctr">
              <a:spcBef>
                <a:spcPts val="0"/>
              </a:spcBef>
              <a:buNone/>
              <a:defRPr sz="2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2" name="Espace réservé pour une image  9"/>
          <p:cNvSpPr>
            <a:spLocks noGrp="1" noChangeAspect="1"/>
          </p:cNvSpPr>
          <p:nvPr>
            <p:ph type="pic" sz="quarter" idx="13"/>
          </p:nvPr>
        </p:nvSpPr>
        <p:spPr>
          <a:xfrm>
            <a:off x="2280665" y="2417190"/>
            <a:ext cx="8885999" cy="8887587"/>
          </a:xfrm>
        </p:spPr>
        <p:txBody>
          <a:bodyPr rtlCol="0" anchor="ctr">
            <a:normAutofit/>
          </a:bodyPr>
          <a:lstStyle>
            <a:lvl1pPr algn="ctr">
              <a:defRPr sz="2400">
                <a:solidFill>
                  <a:srgbClr val="000000"/>
                </a:solidFill>
              </a:defRPr>
            </a:lvl1pPr>
          </a:lstStyle>
          <a:p>
            <a:pPr lvl="0"/>
            <a:endParaRPr lang="fr-CA" noProof="0"/>
          </a:p>
        </p:txBody>
      </p:sp>
      <p:sp>
        <p:nvSpPr>
          <p:cNvPr id="3" name="Espace réservé du texte 10"/>
          <p:cNvSpPr>
            <a:spLocks noGrp="1"/>
          </p:cNvSpPr>
          <p:nvPr>
            <p:ph type="body" sz="quarter" idx="16"/>
          </p:nvPr>
        </p:nvSpPr>
        <p:spPr>
          <a:xfrm>
            <a:off x="13796843" y="1333840"/>
            <a:ext cx="8532192" cy="10320337"/>
          </a:xfrm>
        </p:spPr>
        <p:txBody>
          <a:bodyPr/>
          <a:lstStyle>
            <a:lvl1pPr>
              <a:defRPr>
                <a:solidFill>
                  <a:schemeClr val="tx2"/>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8" name="Espace réservé de la date 3">
            <a:extLst>
              <a:ext uri="{FF2B5EF4-FFF2-40B4-BE49-F238E27FC236}">
                <a16:creationId xmlns:a16="http://schemas.microsoft.com/office/drawing/2014/main" id="{E163F633-42F5-A410-03F4-C211BFC80D5D}"/>
              </a:ext>
            </a:extLst>
          </p:cNvPr>
          <p:cNvSpPr>
            <a:spLocks noGrp="1"/>
          </p:cNvSpPr>
          <p:nvPr>
            <p:ph type="dt" sz="half" idx="17"/>
          </p:nvPr>
        </p:nvSpPr>
        <p:spPr>
          <a:xfrm>
            <a:off x="15014575" y="12446000"/>
            <a:ext cx="7315200" cy="323850"/>
          </a:xfrm>
        </p:spPr>
        <p:txBody>
          <a:bodyPr/>
          <a:lstStyle>
            <a:lvl1pPr>
              <a:defRPr/>
            </a:lvl1pPr>
          </a:lstStyle>
          <a:p>
            <a:pPr>
              <a:defRPr/>
            </a:pPr>
            <a:fld id="{A48D1980-C35F-4F82-BC15-A7B4F80A6EB1}" type="datetime4">
              <a:rPr lang="fr-FR" smtClean="0"/>
              <a:t>17 septembre 2026</a:t>
            </a:fld>
            <a:endParaRPr lang="fr-CA"/>
          </a:p>
        </p:txBody>
      </p:sp>
      <p:sp>
        <p:nvSpPr>
          <p:cNvPr id="9" name="Espace réservé du pied de page 4">
            <a:extLst>
              <a:ext uri="{FF2B5EF4-FFF2-40B4-BE49-F238E27FC236}">
                <a16:creationId xmlns:a16="http://schemas.microsoft.com/office/drawing/2014/main" id="{82470059-E4C7-F4C4-3EDA-02E16222D39A}"/>
              </a:ext>
            </a:extLst>
          </p:cNvPr>
          <p:cNvSpPr>
            <a:spLocks noGrp="1"/>
          </p:cNvSpPr>
          <p:nvPr>
            <p:ph type="ftr" sz="quarter" idx="18"/>
          </p:nvPr>
        </p:nvSpPr>
        <p:spPr>
          <a:xfrm>
            <a:off x="3738563" y="12438063"/>
            <a:ext cx="10058400" cy="323850"/>
          </a:xfrm>
        </p:spPr>
        <p:txBody>
          <a:bodyPr/>
          <a:lstStyle>
            <a:lvl1pPr>
              <a:defRPr/>
            </a:lvl1pPr>
          </a:lstStyle>
          <a:p>
            <a:pPr>
              <a:defRPr/>
            </a:pPr>
            <a:r>
              <a:rPr lang="fr-CA"/>
              <a:t>TITRE DE LA PRÉSENTATION</a:t>
            </a:r>
          </a:p>
        </p:txBody>
      </p:sp>
      <p:sp>
        <p:nvSpPr>
          <p:cNvPr id="10" name="Espace réservé du numéro de diapositive 5">
            <a:extLst>
              <a:ext uri="{FF2B5EF4-FFF2-40B4-BE49-F238E27FC236}">
                <a16:creationId xmlns:a16="http://schemas.microsoft.com/office/drawing/2014/main" id="{55AC0E4E-AA7F-4234-5195-8AFF82422B2A}"/>
              </a:ext>
            </a:extLst>
          </p:cNvPr>
          <p:cNvSpPr>
            <a:spLocks noGrp="1"/>
          </p:cNvSpPr>
          <p:nvPr>
            <p:ph type="sldNum" sz="quarter" idx="19"/>
          </p:nvPr>
        </p:nvSpPr>
        <p:spPr/>
        <p:txBody>
          <a:bodyPr/>
          <a:lstStyle>
            <a:lvl1pPr>
              <a:defRPr/>
            </a:lvl1pPr>
          </a:lstStyle>
          <a:p>
            <a:pPr>
              <a:defRPr/>
            </a:pPr>
            <a:fld id="{FA20546C-DC39-4DAA-9CEA-6B0D9E863D45}" type="slidenum">
              <a:rPr lang="fr-CA"/>
              <a:pPr>
                <a:defRPr/>
              </a:pPr>
              <a:t>‹N°›</a:t>
            </a:fld>
            <a:endParaRPr lang="fr-CA"/>
          </a:p>
        </p:txBody>
      </p:sp>
    </p:spTree>
    <p:extLst>
      <p:ext uri="{BB962C8B-B14F-4D97-AF65-F5344CB8AC3E}">
        <p14:creationId xmlns:p14="http://schemas.microsoft.com/office/powerpoint/2010/main" val="1675329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u et image gauche rouge">
    <p:bg>
      <p:bgPr>
        <a:solidFill>
          <a:schemeClr val="bg2"/>
        </a:solidFill>
        <a:effectLst/>
      </p:bgPr>
    </p:bg>
    <p:spTree>
      <p:nvGrpSpPr>
        <p:cNvPr id="1" name=""/>
        <p:cNvGrpSpPr/>
        <p:nvPr/>
      </p:nvGrpSpPr>
      <p:grpSpPr>
        <a:xfrm>
          <a:off x="0" y="0"/>
          <a:ext cx="0" cy="0"/>
          <a:chOff x="0" y="0"/>
          <a:chExt cx="0" cy="0"/>
        </a:xfrm>
      </p:grpSpPr>
      <p:sp>
        <p:nvSpPr>
          <p:cNvPr id="2" name="Image 7" descr="Gizmo_BLANC.png">
            <a:extLst>
              <a:ext uri="{FF2B5EF4-FFF2-40B4-BE49-F238E27FC236}">
                <a16:creationId xmlns:a16="http://schemas.microsoft.com/office/drawing/2014/main" id="{2F0BFA2F-495C-037F-BC7A-B05CCC264E19}"/>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0" name="Espace réservé pour une image  9"/>
          <p:cNvSpPr>
            <a:spLocks noGrp="1" noChangeAspect="1"/>
          </p:cNvSpPr>
          <p:nvPr>
            <p:ph type="pic" sz="quarter" idx="13"/>
          </p:nvPr>
        </p:nvSpPr>
        <p:spPr>
          <a:xfrm>
            <a:off x="2280665" y="2417190"/>
            <a:ext cx="8885999" cy="8887587"/>
          </a:xfrm>
        </p:spPr>
        <p:txBody>
          <a:bodyPr rtlCol="0" anchor="ctr">
            <a:normAutofit/>
          </a:bodyPr>
          <a:lstStyle>
            <a:lvl1pPr algn="ctr">
              <a:defRPr sz="2400">
                <a:solidFill>
                  <a:srgbClr val="000000"/>
                </a:solidFill>
              </a:defRPr>
            </a:lvl1pPr>
          </a:lstStyle>
          <a:p>
            <a:pPr lvl="0"/>
            <a:endParaRPr lang="fr-CA" noProof="0"/>
          </a:p>
        </p:txBody>
      </p:sp>
      <p:sp>
        <p:nvSpPr>
          <p:cNvPr id="9" name="Espace réservé du texte 2"/>
          <p:cNvSpPr>
            <a:spLocks noGrp="1"/>
          </p:cNvSpPr>
          <p:nvPr>
            <p:ph type="body" idx="14"/>
          </p:nvPr>
        </p:nvSpPr>
        <p:spPr>
          <a:xfrm>
            <a:off x="2280664" y="11614150"/>
            <a:ext cx="8885999" cy="538521"/>
          </a:xfrm>
        </p:spPr>
        <p:txBody>
          <a:bodyPr>
            <a:noAutofit/>
          </a:bodyPr>
          <a:lstStyle>
            <a:lvl1pPr marL="0" indent="0" algn="ctr">
              <a:spcBef>
                <a:spcPts val="0"/>
              </a:spcBef>
              <a:buNone/>
              <a:defRPr sz="2800" b="0" i="0">
                <a:solidFill>
                  <a:schemeClr val="tx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11" name="Espace réservé du texte 10"/>
          <p:cNvSpPr>
            <a:spLocks noGrp="1"/>
          </p:cNvSpPr>
          <p:nvPr>
            <p:ph type="body" sz="quarter" idx="16"/>
          </p:nvPr>
        </p:nvSpPr>
        <p:spPr>
          <a:xfrm>
            <a:off x="13796843" y="1333840"/>
            <a:ext cx="8532192"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3">
            <a:extLst>
              <a:ext uri="{FF2B5EF4-FFF2-40B4-BE49-F238E27FC236}">
                <a16:creationId xmlns:a16="http://schemas.microsoft.com/office/drawing/2014/main" id="{E54AC25E-343E-F28D-3CCD-14AF3F65E4C0}"/>
              </a:ext>
            </a:extLst>
          </p:cNvPr>
          <p:cNvSpPr>
            <a:spLocks noGrp="1"/>
          </p:cNvSpPr>
          <p:nvPr>
            <p:ph type="dt" sz="half" idx="17"/>
          </p:nvPr>
        </p:nvSpPr>
        <p:spPr/>
        <p:txBody>
          <a:bodyPr/>
          <a:lstStyle>
            <a:lvl1pPr>
              <a:defRPr/>
            </a:lvl1pPr>
          </a:lstStyle>
          <a:p>
            <a:pPr>
              <a:defRPr/>
            </a:pPr>
            <a:fld id="{AEA9C3CF-4979-4785-A391-38B1DAA10FC0}"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14403A5F-BC2E-6BBE-0562-0C8277981BBE}"/>
              </a:ext>
            </a:extLst>
          </p:cNvPr>
          <p:cNvSpPr>
            <a:spLocks noGrp="1"/>
          </p:cNvSpPr>
          <p:nvPr>
            <p:ph type="ftr" sz="quarter" idx="18"/>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9D09CA59-B20F-8250-3DCC-3D893D9ACFEC}"/>
              </a:ext>
            </a:extLst>
          </p:cNvPr>
          <p:cNvSpPr>
            <a:spLocks noGrp="1"/>
          </p:cNvSpPr>
          <p:nvPr>
            <p:ph type="sldNum" sz="quarter" idx="19"/>
          </p:nvPr>
        </p:nvSpPr>
        <p:spPr/>
        <p:txBody>
          <a:bodyPr/>
          <a:lstStyle>
            <a:lvl1pPr>
              <a:defRPr smtClean="0">
                <a:solidFill>
                  <a:schemeClr val="tx1"/>
                </a:solidFill>
              </a:defRPr>
            </a:lvl1pPr>
          </a:lstStyle>
          <a:p>
            <a:pPr>
              <a:defRPr/>
            </a:pPr>
            <a:fld id="{607688F6-A372-491C-8A3E-AABCD31057BD}" type="slidenum">
              <a:rPr lang="fr-CA"/>
              <a:pPr>
                <a:defRPr/>
              </a:pPr>
              <a:t>‹N°›</a:t>
            </a:fld>
            <a:endParaRPr lang="fr-CA"/>
          </a:p>
        </p:txBody>
      </p:sp>
    </p:spTree>
    <p:extLst>
      <p:ext uri="{BB962C8B-B14F-4D97-AF65-F5344CB8AC3E}">
        <p14:creationId xmlns:p14="http://schemas.microsoft.com/office/powerpoint/2010/main" val="142476010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 et image droite">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2DEF8324-7B5E-2BA3-7D1B-B552540B4215}"/>
              </a:ext>
            </a:extLst>
          </p:cNvPr>
          <p:cNvSpPr/>
          <p:nvPr userDrawn="1"/>
        </p:nvSpPr>
        <p:spPr>
          <a:xfrm>
            <a:off x="12846050" y="1697038"/>
            <a:ext cx="9640888" cy="9766300"/>
          </a:xfrm>
          <a:prstGeom prst="ellipse">
            <a:avLst/>
          </a:prstGeom>
          <a:solidFill>
            <a:srgbClr val="D226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10" name="Picture Placeholder 21"/>
          <p:cNvSpPr>
            <a:spLocks noGrp="1" noChangeAspect="1"/>
          </p:cNvSpPr>
          <p:nvPr>
            <p:ph type="pic" sz="quarter" idx="16"/>
          </p:nvPr>
        </p:nvSpPr>
        <p:spPr>
          <a:xfrm>
            <a:off x="13051447" y="1979475"/>
            <a:ext cx="9228832" cy="9231358"/>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rtlCol="0" anchor="ctr">
            <a:normAutofit/>
          </a:bodyPr>
          <a:lstStyle>
            <a:lvl1pPr marL="0" indent="0" algn="ctr">
              <a:buNone/>
              <a:defRPr sz="2400">
                <a:solidFill>
                  <a:schemeClr val="tx1"/>
                </a:solidFill>
                <a:latin typeface="Arial"/>
                <a:cs typeface="Arial"/>
              </a:defRPr>
            </a:lvl1pPr>
          </a:lstStyle>
          <a:p>
            <a:pPr lvl="0"/>
            <a:r>
              <a:rPr lang="fr-FR" noProof="0"/>
              <a:t>Cliquez sur l'icône pour ajouter une image</a:t>
            </a:r>
            <a:endParaRPr lang="fr-CA" noProof="0"/>
          </a:p>
        </p:txBody>
      </p:sp>
      <p:sp>
        <p:nvSpPr>
          <p:cNvPr id="7" name="Espace réservé du texte 2"/>
          <p:cNvSpPr>
            <a:spLocks noGrp="1"/>
          </p:cNvSpPr>
          <p:nvPr>
            <p:ph type="body" idx="14"/>
          </p:nvPr>
        </p:nvSpPr>
        <p:spPr>
          <a:xfrm>
            <a:off x="13222863" y="11685683"/>
            <a:ext cx="8885999" cy="538521"/>
          </a:xfrm>
        </p:spPr>
        <p:txBody>
          <a:bodyPr>
            <a:noAutofit/>
          </a:bodyPr>
          <a:lstStyle>
            <a:lvl1pPr marL="0" indent="0" algn="ctr">
              <a:spcBef>
                <a:spcPts val="0"/>
              </a:spcBef>
              <a:buNone/>
              <a:defRPr sz="2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9" name="Espace réservé du texte 10"/>
          <p:cNvSpPr>
            <a:spLocks noGrp="1"/>
          </p:cNvSpPr>
          <p:nvPr>
            <p:ph type="body" sz="quarter" idx="17"/>
          </p:nvPr>
        </p:nvSpPr>
        <p:spPr>
          <a:xfrm>
            <a:off x="1295868" y="1365346"/>
            <a:ext cx="8532192" cy="10320337"/>
          </a:xfrm>
        </p:spPr>
        <p:txBody>
          <a:bodyPr/>
          <a:lstStyle>
            <a:lvl1pPr>
              <a:defRPr>
                <a:solidFill>
                  <a:schemeClr val="tx2"/>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3">
            <a:extLst>
              <a:ext uri="{FF2B5EF4-FFF2-40B4-BE49-F238E27FC236}">
                <a16:creationId xmlns:a16="http://schemas.microsoft.com/office/drawing/2014/main" id="{CF3C1B1A-1C72-FA24-2825-ACCE2A982CA8}"/>
              </a:ext>
            </a:extLst>
          </p:cNvPr>
          <p:cNvSpPr>
            <a:spLocks noGrp="1"/>
          </p:cNvSpPr>
          <p:nvPr>
            <p:ph type="dt" sz="half" idx="18"/>
          </p:nvPr>
        </p:nvSpPr>
        <p:spPr/>
        <p:txBody>
          <a:bodyPr/>
          <a:lstStyle>
            <a:lvl1pPr>
              <a:defRPr/>
            </a:lvl1pPr>
          </a:lstStyle>
          <a:p>
            <a:pPr>
              <a:defRPr/>
            </a:pPr>
            <a:fld id="{04080DA9-5643-4734-9831-8EF56080ADF9}"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D3F85757-4E0A-0D1A-9A16-B1D11DB21F03}"/>
              </a:ext>
            </a:extLst>
          </p:cNvPr>
          <p:cNvSpPr>
            <a:spLocks noGrp="1"/>
          </p:cNvSpPr>
          <p:nvPr>
            <p:ph type="ftr" sz="quarter" idx="19"/>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12D41F54-08E9-9F86-419C-36BE42CE1A5B}"/>
              </a:ext>
            </a:extLst>
          </p:cNvPr>
          <p:cNvSpPr>
            <a:spLocks noGrp="1"/>
          </p:cNvSpPr>
          <p:nvPr>
            <p:ph type="sldNum" sz="quarter" idx="20"/>
          </p:nvPr>
        </p:nvSpPr>
        <p:spPr/>
        <p:txBody>
          <a:bodyPr/>
          <a:lstStyle>
            <a:lvl1pPr>
              <a:defRPr/>
            </a:lvl1pPr>
          </a:lstStyle>
          <a:p>
            <a:pPr>
              <a:defRPr/>
            </a:pPr>
            <a:fld id="{CE3D0BD0-B1C5-44DC-9AEC-4B5CED325F61}" type="slidenum">
              <a:rPr lang="fr-CA"/>
              <a:pPr>
                <a:defRPr/>
              </a:pPr>
              <a:t>‹N°›</a:t>
            </a:fld>
            <a:endParaRPr lang="fr-CA"/>
          </a:p>
        </p:txBody>
      </p:sp>
    </p:spTree>
    <p:extLst>
      <p:ext uri="{BB962C8B-B14F-4D97-AF65-F5344CB8AC3E}">
        <p14:creationId xmlns:p14="http://schemas.microsoft.com/office/powerpoint/2010/main" val="1662145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u et image droite rouge">
    <p:bg>
      <p:bgPr>
        <a:solidFill>
          <a:schemeClr val="bg2"/>
        </a:solidFill>
        <a:effectLst/>
      </p:bgPr>
    </p:bg>
    <p:spTree>
      <p:nvGrpSpPr>
        <p:cNvPr id="1" name=""/>
        <p:cNvGrpSpPr/>
        <p:nvPr/>
      </p:nvGrpSpPr>
      <p:grpSpPr>
        <a:xfrm>
          <a:off x="0" y="0"/>
          <a:ext cx="0" cy="0"/>
          <a:chOff x="0" y="0"/>
          <a:chExt cx="0" cy="0"/>
        </a:xfrm>
      </p:grpSpPr>
      <p:sp>
        <p:nvSpPr>
          <p:cNvPr id="2" name="Image 7" descr="Gizmo_BLANC.png">
            <a:extLst>
              <a:ext uri="{FF2B5EF4-FFF2-40B4-BE49-F238E27FC236}">
                <a16:creationId xmlns:a16="http://schemas.microsoft.com/office/drawing/2014/main" id="{45EE8B61-8E27-0DAB-0846-4FDE5EF66EE9}"/>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10" name="Picture Placeholder 21"/>
          <p:cNvSpPr>
            <a:spLocks noGrp="1" noChangeAspect="1"/>
          </p:cNvSpPr>
          <p:nvPr>
            <p:ph type="pic" sz="quarter" idx="16"/>
          </p:nvPr>
        </p:nvSpPr>
        <p:spPr>
          <a:xfrm>
            <a:off x="13051447" y="2256566"/>
            <a:ext cx="9228832" cy="9231358"/>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rtlCol="0" anchor="ctr">
            <a:normAutofit/>
          </a:bodyPr>
          <a:lstStyle>
            <a:lvl1pPr marL="0" indent="0" algn="ctr">
              <a:buNone/>
              <a:defRPr sz="2400">
                <a:solidFill>
                  <a:srgbClr val="000000"/>
                </a:solidFill>
                <a:latin typeface="Arial"/>
                <a:cs typeface="Arial"/>
              </a:defRPr>
            </a:lvl1pPr>
          </a:lstStyle>
          <a:p>
            <a:pPr lvl="0"/>
            <a:r>
              <a:rPr lang="fr-FR" noProof="0"/>
              <a:t>Cliquez sur l'icône pour ajouter une image</a:t>
            </a:r>
            <a:endParaRPr lang="fr-CA" noProof="0"/>
          </a:p>
        </p:txBody>
      </p:sp>
      <p:sp>
        <p:nvSpPr>
          <p:cNvPr id="11" name="Espace réservé du texte 2"/>
          <p:cNvSpPr>
            <a:spLocks noGrp="1"/>
          </p:cNvSpPr>
          <p:nvPr>
            <p:ph type="body" idx="14"/>
          </p:nvPr>
        </p:nvSpPr>
        <p:spPr>
          <a:xfrm>
            <a:off x="13224135" y="11685683"/>
            <a:ext cx="8885999" cy="538521"/>
          </a:xfrm>
        </p:spPr>
        <p:txBody>
          <a:bodyPr>
            <a:noAutofit/>
          </a:bodyPr>
          <a:lstStyle>
            <a:lvl1pPr marL="0" indent="0" algn="ctr">
              <a:spcBef>
                <a:spcPts val="0"/>
              </a:spcBef>
              <a:buNone/>
              <a:defRPr sz="2800" b="0" i="0">
                <a:solidFill>
                  <a:schemeClr val="tx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12" name="Espace réservé du texte 10"/>
          <p:cNvSpPr>
            <a:spLocks noGrp="1"/>
          </p:cNvSpPr>
          <p:nvPr>
            <p:ph type="body" sz="quarter" idx="17"/>
          </p:nvPr>
        </p:nvSpPr>
        <p:spPr>
          <a:xfrm>
            <a:off x="1295868" y="1365346"/>
            <a:ext cx="8532192"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3">
            <a:extLst>
              <a:ext uri="{FF2B5EF4-FFF2-40B4-BE49-F238E27FC236}">
                <a16:creationId xmlns:a16="http://schemas.microsoft.com/office/drawing/2014/main" id="{C150F8CE-37D9-75E4-90EA-58E60E279157}"/>
              </a:ext>
            </a:extLst>
          </p:cNvPr>
          <p:cNvSpPr>
            <a:spLocks noGrp="1"/>
          </p:cNvSpPr>
          <p:nvPr>
            <p:ph type="dt" sz="half" idx="18"/>
          </p:nvPr>
        </p:nvSpPr>
        <p:spPr/>
        <p:txBody>
          <a:bodyPr/>
          <a:lstStyle>
            <a:lvl1pPr>
              <a:defRPr/>
            </a:lvl1pPr>
          </a:lstStyle>
          <a:p>
            <a:pPr>
              <a:defRPr/>
            </a:pPr>
            <a:fld id="{7D6BD40B-1629-43CF-A1A9-FA4ADA3DC33A}" type="datetime4">
              <a:rPr lang="fr-FR" smtClean="0"/>
              <a:t>17 septembre 2026</a:t>
            </a:fld>
            <a:endParaRPr lang="fr-CA"/>
          </a:p>
        </p:txBody>
      </p:sp>
      <p:sp>
        <p:nvSpPr>
          <p:cNvPr id="4" name="Espace réservé du pied de page 4">
            <a:extLst>
              <a:ext uri="{FF2B5EF4-FFF2-40B4-BE49-F238E27FC236}">
                <a16:creationId xmlns:a16="http://schemas.microsoft.com/office/drawing/2014/main" id="{54FB05CA-9595-1032-0EC8-CAD9C4FCF8C8}"/>
              </a:ext>
            </a:extLst>
          </p:cNvPr>
          <p:cNvSpPr>
            <a:spLocks noGrp="1"/>
          </p:cNvSpPr>
          <p:nvPr>
            <p:ph type="ftr" sz="quarter" idx="19"/>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B467EA2E-6A52-CC89-0174-585C89CDB829}"/>
              </a:ext>
            </a:extLst>
          </p:cNvPr>
          <p:cNvSpPr>
            <a:spLocks noGrp="1"/>
          </p:cNvSpPr>
          <p:nvPr>
            <p:ph type="sldNum" sz="quarter" idx="20"/>
          </p:nvPr>
        </p:nvSpPr>
        <p:spPr/>
        <p:txBody>
          <a:bodyPr/>
          <a:lstStyle>
            <a:lvl1pPr>
              <a:defRPr smtClean="0">
                <a:solidFill>
                  <a:schemeClr val="tx1"/>
                </a:solidFill>
              </a:defRPr>
            </a:lvl1pPr>
          </a:lstStyle>
          <a:p>
            <a:pPr>
              <a:defRPr/>
            </a:pPr>
            <a:fld id="{78BC09B2-1BEE-442D-A26A-7759E92EAC6E}" type="slidenum">
              <a:rPr lang="fr-CA"/>
              <a:pPr>
                <a:defRPr/>
              </a:pPr>
              <a:t>‹N°›</a:t>
            </a:fld>
            <a:endParaRPr lang="fr-CA"/>
          </a:p>
        </p:txBody>
      </p:sp>
    </p:spTree>
    <p:extLst>
      <p:ext uri="{BB962C8B-B14F-4D97-AF65-F5344CB8AC3E}">
        <p14:creationId xmlns:p14="http://schemas.microsoft.com/office/powerpoint/2010/main" val="8367822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ois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40E735-D040-5CC9-5BC3-5343C5C78640}"/>
              </a:ext>
            </a:extLst>
          </p:cNvPr>
          <p:cNvSpPr/>
          <p:nvPr userDrawn="1"/>
        </p:nvSpPr>
        <p:spPr>
          <a:xfrm>
            <a:off x="0" y="2574925"/>
            <a:ext cx="24387175" cy="8251825"/>
          </a:xfrm>
          <a:prstGeom prst="rect">
            <a:avLst/>
          </a:prstGeom>
          <a:solidFill>
            <a:srgbClr val="D2263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4" name="Rectangle : coins arrondis 16">
            <a:extLst>
              <a:ext uri="{FF2B5EF4-FFF2-40B4-BE49-F238E27FC236}">
                <a16:creationId xmlns:a16="http://schemas.microsoft.com/office/drawing/2014/main" id="{9E8F4A26-3B39-D85E-C316-6499EF5854C1}"/>
              </a:ext>
            </a:extLst>
          </p:cNvPr>
          <p:cNvSpPr/>
          <p:nvPr userDrawn="1"/>
        </p:nvSpPr>
        <p:spPr>
          <a:xfrm>
            <a:off x="969963" y="2889250"/>
            <a:ext cx="22437725" cy="7685088"/>
          </a:xfrm>
          <a:prstGeom prst="rect">
            <a:avLst/>
          </a:prstGeom>
          <a:solidFill>
            <a:schemeClr val="bg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1088639" eaLnBrk="1" fontAlgn="auto" hangingPunct="1">
              <a:spcBef>
                <a:spcPts val="0"/>
              </a:spcBef>
              <a:spcAft>
                <a:spcPts val="0"/>
              </a:spcAft>
              <a:defRPr/>
            </a:pPr>
            <a:endParaRPr lang="fr-CA" sz="1600" dirty="0">
              <a:solidFill>
                <a:srgbClr val="FFFFFF"/>
              </a:solidFill>
            </a:endParaRPr>
          </a:p>
        </p:txBody>
      </p:sp>
      <p:sp>
        <p:nvSpPr>
          <p:cNvPr id="7" name="Espace réservé du texte 2"/>
          <p:cNvSpPr>
            <a:spLocks noGrp="1"/>
          </p:cNvSpPr>
          <p:nvPr>
            <p:ph type="body" idx="14"/>
          </p:nvPr>
        </p:nvSpPr>
        <p:spPr>
          <a:xfrm>
            <a:off x="7750587" y="11109970"/>
            <a:ext cx="8885999" cy="538521"/>
          </a:xfrm>
        </p:spPr>
        <p:txBody>
          <a:bodyPr>
            <a:noAutofit/>
          </a:bodyPr>
          <a:lstStyle>
            <a:lvl1pPr marL="0" indent="0" algn="ctr">
              <a:spcBef>
                <a:spcPts val="0"/>
              </a:spcBef>
              <a:buNone/>
              <a:defRPr sz="2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2" name="Espace réservé pour une image  9"/>
          <p:cNvSpPr>
            <a:spLocks noGrp="1" noChangeAspect="1"/>
          </p:cNvSpPr>
          <p:nvPr>
            <p:ph type="pic" sz="quarter" idx="15"/>
          </p:nvPr>
        </p:nvSpPr>
        <p:spPr>
          <a:xfrm>
            <a:off x="1502373" y="3141968"/>
            <a:ext cx="6814220" cy="7121785"/>
          </a:xfrm>
          <a:prstGeom prst="rect">
            <a:avLst/>
          </a:prstGeom>
          <a:effectLst>
            <a:outerShdw blurRad="50800" dist="38100" dir="2700000" algn="tl" rotWithShape="0">
              <a:prstClr val="black">
                <a:alpha val="40000"/>
              </a:prstClr>
            </a:outerShdw>
          </a:effectLst>
        </p:spPr>
        <p:txBody>
          <a:bodyPr rtlCol="0" anchor="ctr">
            <a:normAutofit/>
          </a:bodyPr>
          <a:lstStyle>
            <a:lvl1pPr algn="ctr">
              <a:defRPr sz="2400">
                <a:solidFill>
                  <a:srgbClr val="000000"/>
                </a:solidFill>
              </a:defRPr>
            </a:lvl1pPr>
          </a:lstStyle>
          <a:p>
            <a:pPr lvl="0"/>
            <a:endParaRPr lang="fr-CA" noProof="0"/>
          </a:p>
        </p:txBody>
      </p:sp>
      <p:sp>
        <p:nvSpPr>
          <p:cNvPr id="15" name="Espace réservé pour une image  9"/>
          <p:cNvSpPr>
            <a:spLocks noGrp="1" noChangeAspect="1"/>
          </p:cNvSpPr>
          <p:nvPr>
            <p:ph type="pic" sz="quarter" idx="16"/>
          </p:nvPr>
        </p:nvSpPr>
        <p:spPr>
          <a:xfrm>
            <a:off x="15991855" y="3141969"/>
            <a:ext cx="6814220" cy="7121785"/>
          </a:xfrm>
          <a:prstGeom prst="rect">
            <a:avLst/>
          </a:prstGeom>
          <a:effectLst>
            <a:outerShdw blurRad="50800" dist="38100" dir="2700000" algn="tl" rotWithShape="0">
              <a:prstClr val="black">
                <a:alpha val="40000"/>
              </a:prstClr>
            </a:outerShdw>
          </a:effectLst>
        </p:spPr>
        <p:txBody>
          <a:bodyPr rtlCol="0" anchor="ctr">
            <a:normAutofit/>
          </a:bodyPr>
          <a:lstStyle>
            <a:lvl1pPr algn="ctr">
              <a:defRPr sz="2400">
                <a:solidFill>
                  <a:srgbClr val="000000"/>
                </a:solidFill>
              </a:defRPr>
            </a:lvl1pPr>
          </a:lstStyle>
          <a:p>
            <a:pPr lvl="0"/>
            <a:endParaRPr lang="fr-CA" noProof="0"/>
          </a:p>
        </p:txBody>
      </p:sp>
      <p:sp>
        <p:nvSpPr>
          <p:cNvPr id="16" name="Espace réservé pour une image  9"/>
          <p:cNvSpPr>
            <a:spLocks noGrp="1" noChangeAspect="1"/>
          </p:cNvSpPr>
          <p:nvPr>
            <p:ph type="pic" sz="quarter" idx="17"/>
          </p:nvPr>
        </p:nvSpPr>
        <p:spPr>
          <a:xfrm>
            <a:off x="8797008" y="3141968"/>
            <a:ext cx="6814220" cy="7121785"/>
          </a:xfrm>
          <a:prstGeom prst="rect">
            <a:avLst/>
          </a:prstGeom>
          <a:effectLst>
            <a:outerShdw blurRad="50800" dist="38100" dir="2700000" algn="tl" rotWithShape="0">
              <a:prstClr val="black">
                <a:alpha val="40000"/>
              </a:prstClr>
            </a:outerShdw>
          </a:effectLst>
        </p:spPr>
        <p:txBody>
          <a:bodyPr rtlCol="0" anchor="ctr">
            <a:normAutofit/>
          </a:bodyPr>
          <a:lstStyle>
            <a:lvl1pPr algn="ctr">
              <a:defRPr sz="2400">
                <a:solidFill>
                  <a:srgbClr val="000000"/>
                </a:solidFill>
              </a:defRPr>
            </a:lvl1pPr>
          </a:lstStyle>
          <a:p>
            <a:pPr lvl="0"/>
            <a:endParaRPr lang="fr-CA" noProof="0"/>
          </a:p>
        </p:txBody>
      </p:sp>
      <p:sp>
        <p:nvSpPr>
          <p:cNvPr id="20" name="Titre 1"/>
          <p:cNvSpPr>
            <a:spLocks noGrp="1"/>
          </p:cNvSpPr>
          <p:nvPr>
            <p:ph type="title"/>
          </p:nvPr>
        </p:nvSpPr>
        <p:spPr>
          <a:xfrm>
            <a:off x="1295869" y="1268448"/>
            <a:ext cx="6614644" cy="995569"/>
          </a:xfrm>
        </p:spPr>
        <p:txBody>
          <a:bodyPr/>
          <a:lstStyle/>
          <a:p>
            <a:r>
              <a:rPr lang="fr-FR" noProof="0"/>
              <a:t>Modifiez le style du titre</a:t>
            </a:r>
            <a:endParaRPr lang="fr-CA" noProof="0" dirty="0"/>
          </a:p>
        </p:txBody>
      </p:sp>
      <p:sp>
        <p:nvSpPr>
          <p:cNvPr id="5" name="Espace réservé de la date 3">
            <a:extLst>
              <a:ext uri="{FF2B5EF4-FFF2-40B4-BE49-F238E27FC236}">
                <a16:creationId xmlns:a16="http://schemas.microsoft.com/office/drawing/2014/main" id="{D2F76DC6-61F9-E9C9-9F20-1A02CDA89DE1}"/>
              </a:ext>
            </a:extLst>
          </p:cNvPr>
          <p:cNvSpPr>
            <a:spLocks noGrp="1"/>
          </p:cNvSpPr>
          <p:nvPr>
            <p:ph type="dt" sz="half" idx="18"/>
          </p:nvPr>
        </p:nvSpPr>
        <p:spPr/>
        <p:txBody>
          <a:bodyPr/>
          <a:lstStyle>
            <a:lvl1pPr>
              <a:defRPr/>
            </a:lvl1pPr>
          </a:lstStyle>
          <a:p>
            <a:pPr>
              <a:defRPr/>
            </a:pPr>
            <a:fld id="{D1D3F0F4-3E5C-499D-BC5C-E978D7E76E9A}" type="datetime4">
              <a:rPr lang="fr-FR" smtClean="0"/>
              <a:t>17 septembre 2026</a:t>
            </a:fld>
            <a:endParaRPr lang="fr-CA"/>
          </a:p>
        </p:txBody>
      </p:sp>
      <p:sp>
        <p:nvSpPr>
          <p:cNvPr id="6" name="Espace réservé du pied de page 4">
            <a:extLst>
              <a:ext uri="{FF2B5EF4-FFF2-40B4-BE49-F238E27FC236}">
                <a16:creationId xmlns:a16="http://schemas.microsoft.com/office/drawing/2014/main" id="{B1D7AB17-16D4-8D58-1F4A-3624BBE76AC6}"/>
              </a:ext>
            </a:extLst>
          </p:cNvPr>
          <p:cNvSpPr>
            <a:spLocks noGrp="1"/>
          </p:cNvSpPr>
          <p:nvPr>
            <p:ph type="ftr" sz="quarter" idx="19"/>
          </p:nvPr>
        </p:nvSpPr>
        <p:spPr/>
        <p:txBody>
          <a:bodyPr/>
          <a:lstStyle>
            <a:lvl1pPr>
              <a:defRPr/>
            </a:lvl1pPr>
          </a:lstStyle>
          <a:p>
            <a:pPr>
              <a:defRPr/>
            </a:pPr>
            <a:r>
              <a:rPr lang="fr-CA"/>
              <a:t>TITRE DE LA PRÉSENTATION</a:t>
            </a:r>
          </a:p>
        </p:txBody>
      </p:sp>
      <p:sp>
        <p:nvSpPr>
          <p:cNvPr id="8" name="Espace réservé du numéro de diapositive 5">
            <a:extLst>
              <a:ext uri="{FF2B5EF4-FFF2-40B4-BE49-F238E27FC236}">
                <a16:creationId xmlns:a16="http://schemas.microsoft.com/office/drawing/2014/main" id="{4E8F10A0-AD70-F014-C743-2FD85D7155A2}"/>
              </a:ext>
            </a:extLst>
          </p:cNvPr>
          <p:cNvSpPr>
            <a:spLocks noGrp="1"/>
          </p:cNvSpPr>
          <p:nvPr>
            <p:ph type="sldNum" sz="quarter" idx="20"/>
          </p:nvPr>
        </p:nvSpPr>
        <p:spPr/>
        <p:txBody>
          <a:bodyPr/>
          <a:lstStyle>
            <a:lvl1pPr>
              <a:defRPr/>
            </a:lvl1pPr>
          </a:lstStyle>
          <a:p>
            <a:pPr>
              <a:defRPr/>
            </a:pPr>
            <a:fld id="{B3905457-4DB2-483A-A3D0-036A523126FA}" type="slidenum">
              <a:rPr lang="fr-CA"/>
              <a:pPr>
                <a:defRPr/>
              </a:pPr>
              <a:t>‹N°›</a:t>
            </a:fld>
            <a:endParaRPr lang="fr-CA"/>
          </a:p>
        </p:txBody>
      </p:sp>
    </p:spTree>
    <p:extLst>
      <p:ext uri="{BB962C8B-B14F-4D97-AF65-F5344CB8AC3E}">
        <p14:creationId xmlns:p14="http://schemas.microsoft.com/office/powerpoint/2010/main" val="1035594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et image droi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D22630"/>
                </a:solidFill>
              </a:defRPr>
            </a:lvl1pPr>
          </a:lstStyle>
          <a:p>
            <a:r>
              <a:rPr lang="fr-CA" noProof="0"/>
              <a:t>Cliquez et modifiez le titre</a:t>
            </a:r>
          </a:p>
        </p:txBody>
      </p:sp>
      <p:sp>
        <p:nvSpPr>
          <p:cNvPr id="10" name="Picture Placeholder 21"/>
          <p:cNvSpPr>
            <a:spLocks noGrp="1" noChangeAspect="1"/>
          </p:cNvSpPr>
          <p:nvPr>
            <p:ph type="pic" sz="quarter" idx="16"/>
          </p:nvPr>
        </p:nvSpPr>
        <p:spPr>
          <a:xfrm>
            <a:off x="14166273" y="2324968"/>
            <a:ext cx="7132447" cy="713232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rtlCol="0" anchor="ctr">
            <a:normAutofit/>
          </a:bodyPr>
          <a:lstStyle>
            <a:lvl1pPr marL="0" indent="0" algn="ctr">
              <a:buNone/>
              <a:defRPr sz="2400">
                <a:solidFill>
                  <a:schemeClr val="tx1"/>
                </a:solidFill>
                <a:latin typeface="Arial"/>
                <a:cs typeface="Arial"/>
              </a:defRPr>
            </a:lvl1pPr>
          </a:lstStyle>
          <a:p>
            <a:pPr lvl="0"/>
            <a:r>
              <a:rPr lang="fr-FR" noProof="0"/>
              <a:t>Cliquez sur l'icône pour ajouter une image</a:t>
            </a:r>
            <a:endParaRPr lang="fr-CA" noProof="0"/>
          </a:p>
        </p:txBody>
      </p:sp>
      <p:sp>
        <p:nvSpPr>
          <p:cNvPr id="8" name="Espace réservé du texte 2"/>
          <p:cNvSpPr>
            <a:spLocks noGrp="1"/>
          </p:cNvSpPr>
          <p:nvPr>
            <p:ph type="body" idx="14"/>
          </p:nvPr>
        </p:nvSpPr>
        <p:spPr>
          <a:xfrm>
            <a:off x="13289496" y="9739387"/>
            <a:ext cx="8885999" cy="538521"/>
          </a:xfrm>
        </p:spPr>
        <p:txBody>
          <a:bodyPr>
            <a:noAutofit/>
          </a:bodyPr>
          <a:lstStyle>
            <a:lvl1pPr marL="0" indent="0" algn="ctr">
              <a:spcBef>
                <a:spcPts val="0"/>
              </a:spcBef>
              <a:buNone/>
              <a:defRPr sz="2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3" name="Espace réservé de la date 4">
            <a:extLst>
              <a:ext uri="{FF2B5EF4-FFF2-40B4-BE49-F238E27FC236}">
                <a16:creationId xmlns:a16="http://schemas.microsoft.com/office/drawing/2014/main" id="{4EDC647C-9188-D44B-47A2-5A1C97BCA948}"/>
              </a:ext>
            </a:extLst>
          </p:cNvPr>
          <p:cNvSpPr>
            <a:spLocks noGrp="1"/>
          </p:cNvSpPr>
          <p:nvPr>
            <p:ph type="dt" sz="half" idx="17"/>
          </p:nvPr>
        </p:nvSpPr>
        <p:spPr/>
        <p:txBody>
          <a:bodyPr/>
          <a:lstStyle>
            <a:lvl1pPr>
              <a:defRPr smtClean="0">
                <a:solidFill>
                  <a:srgbClr val="D22630"/>
                </a:solidFill>
              </a:defRPr>
            </a:lvl1pPr>
          </a:lstStyle>
          <a:p>
            <a:pPr>
              <a:defRPr/>
            </a:pPr>
            <a:fld id="{49F4C3F2-5C7E-4C40-B69F-650D1C424F67}" type="datetime4">
              <a:rPr lang="fr-FR" smtClean="0"/>
              <a:t>17 septembre 2026</a:t>
            </a:fld>
            <a:endParaRPr lang="fr-CA"/>
          </a:p>
        </p:txBody>
      </p:sp>
      <p:sp>
        <p:nvSpPr>
          <p:cNvPr id="4" name="Espace réservé du pied de page 5">
            <a:extLst>
              <a:ext uri="{FF2B5EF4-FFF2-40B4-BE49-F238E27FC236}">
                <a16:creationId xmlns:a16="http://schemas.microsoft.com/office/drawing/2014/main" id="{48B58870-3EFF-74E6-3B5A-995AB1B2E332}"/>
              </a:ext>
            </a:extLst>
          </p:cNvPr>
          <p:cNvSpPr>
            <a:spLocks noGrp="1"/>
          </p:cNvSpPr>
          <p:nvPr>
            <p:ph type="ftr" sz="quarter" idx="18"/>
          </p:nvPr>
        </p:nvSpPr>
        <p:spPr/>
        <p:txBody>
          <a:bodyPr/>
          <a:lstStyle>
            <a:lvl1pPr>
              <a:defRPr>
                <a:solidFill>
                  <a:srgbClr val="D22630"/>
                </a:solidFill>
              </a:defRPr>
            </a:lvl1pPr>
          </a:lstStyle>
          <a:p>
            <a:pPr>
              <a:defRPr/>
            </a:pPr>
            <a:r>
              <a:rPr lang="fr-CA"/>
              <a:t>TITRE DE LA PRÉSENTATION</a:t>
            </a:r>
          </a:p>
        </p:txBody>
      </p:sp>
      <p:sp>
        <p:nvSpPr>
          <p:cNvPr id="5" name="Espace réservé du numéro de diapositive 6">
            <a:extLst>
              <a:ext uri="{FF2B5EF4-FFF2-40B4-BE49-F238E27FC236}">
                <a16:creationId xmlns:a16="http://schemas.microsoft.com/office/drawing/2014/main" id="{4F481139-FD9C-43EE-117E-9DFC7BA51883}"/>
              </a:ext>
            </a:extLst>
          </p:cNvPr>
          <p:cNvSpPr>
            <a:spLocks noGrp="1"/>
          </p:cNvSpPr>
          <p:nvPr>
            <p:ph type="sldNum" sz="quarter" idx="19"/>
          </p:nvPr>
        </p:nvSpPr>
        <p:spPr/>
        <p:txBody>
          <a:bodyPr/>
          <a:lstStyle>
            <a:lvl1pPr>
              <a:defRPr smtClean="0">
                <a:solidFill>
                  <a:srgbClr val="D22630"/>
                </a:solidFill>
              </a:defRPr>
            </a:lvl1pPr>
          </a:lstStyle>
          <a:p>
            <a:pPr>
              <a:defRPr/>
            </a:pPr>
            <a:fld id="{AE90DDC7-F022-4315-A414-6FE9A317DE89}" type="slidenum">
              <a:rPr lang="fr-CA"/>
              <a:pPr>
                <a:defRPr/>
              </a:pPr>
              <a:t>‹N°›</a:t>
            </a:fld>
            <a:endParaRPr lang="fr-CA"/>
          </a:p>
        </p:txBody>
      </p:sp>
    </p:spTree>
    <p:extLst>
      <p:ext uri="{BB962C8B-B14F-4D97-AF65-F5344CB8AC3E}">
        <p14:creationId xmlns:p14="http://schemas.microsoft.com/office/powerpoint/2010/main" val="580939305"/>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1" y="0"/>
            <a:ext cx="24387175" cy="13716000"/>
          </a:xfrm>
        </p:spPr>
        <p:txBody>
          <a:bodyPr rtlCol="0">
            <a:normAutofit/>
          </a:bodyPr>
          <a:lstStyle>
            <a:lvl1pPr marL="0" indent="0" algn="ctr">
              <a:buNone/>
              <a:defRPr/>
            </a:lvl1pPr>
          </a:lstStyle>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r>
              <a:rPr lang="fr-CA" noProof="0" dirty="0"/>
              <a:t>Insérez votre image ici …</a:t>
            </a:r>
          </a:p>
        </p:txBody>
      </p:sp>
      <p:sp>
        <p:nvSpPr>
          <p:cNvPr id="6" name="Titre 1"/>
          <p:cNvSpPr>
            <a:spLocks noGrp="1"/>
          </p:cNvSpPr>
          <p:nvPr>
            <p:ph type="title"/>
          </p:nvPr>
        </p:nvSpPr>
        <p:spPr>
          <a:xfrm>
            <a:off x="0" y="1850570"/>
            <a:ext cx="24387175" cy="2764971"/>
          </a:xfrm>
          <a:solidFill>
            <a:schemeClr val="tx2">
              <a:alpha val="90000"/>
            </a:schemeClr>
          </a:solidFill>
        </p:spPr>
        <p:txBody>
          <a:bodyPr rtlCol="0" anchor="ctr">
            <a:noAutofit/>
          </a:bodyPr>
          <a:lstStyle>
            <a:lvl1pPr algn="ctr">
              <a:defRPr lang="fr-CA" dirty="0">
                <a:solidFill>
                  <a:schemeClr val="bg1"/>
                </a:solidFill>
              </a:defRPr>
            </a:lvl1pPr>
          </a:lstStyle>
          <a:p>
            <a:pPr lvl="0"/>
            <a:r>
              <a:rPr lang="fr-FR" dirty="0"/>
              <a:t>Modifiez le style du titre</a:t>
            </a:r>
            <a:endParaRPr lang="fr-CA" dirty="0"/>
          </a:p>
        </p:txBody>
      </p:sp>
      <p:sp>
        <p:nvSpPr>
          <p:cNvPr id="2" name="Espace réservé de la date 2">
            <a:extLst>
              <a:ext uri="{FF2B5EF4-FFF2-40B4-BE49-F238E27FC236}">
                <a16:creationId xmlns:a16="http://schemas.microsoft.com/office/drawing/2014/main" id="{04CF6BA4-836C-D916-5A5B-A97478C6987E}"/>
              </a:ext>
            </a:extLst>
          </p:cNvPr>
          <p:cNvSpPr>
            <a:spLocks noGrp="1"/>
          </p:cNvSpPr>
          <p:nvPr>
            <p:ph type="dt" sz="half" idx="14"/>
          </p:nvPr>
        </p:nvSpPr>
        <p:spPr/>
        <p:txBody>
          <a:bodyPr/>
          <a:lstStyle>
            <a:lvl1pPr>
              <a:defRPr/>
            </a:lvl1pPr>
          </a:lstStyle>
          <a:p>
            <a:pPr>
              <a:defRPr/>
            </a:pPr>
            <a:fld id="{929B0CA0-31F5-4158-8FFC-104B7A778F74}" type="datetime4">
              <a:rPr lang="fr-FR" smtClean="0"/>
              <a:t>17 septembre 2026</a:t>
            </a:fld>
            <a:endParaRPr lang="fr-CA" dirty="0"/>
          </a:p>
        </p:txBody>
      </p:sp>
      <p:sp>
        <p:nvSpPr>
          <p:cNvPr id="3" name="Espace réservé du pied de page 3">
            <a:extLst>
              <a:ext uri="{FF2B5EF4-FFF2-40B4-BE49-F238E27FC236}">
                <a16:creationId xmlns:a16="http://schemas.microsoft.com/office/drawing/2014/main" id="{ADE18427-B5A0-64EA-2E8D-CCC738096F4A}"/>
              </a:ext>
            </a:extLst>
          </p:cNvPr>
          <p:cNvSpPr>
            <a:spLocks noGrp="1"/>
          </p:cNvSpPr>
          <p:nvPr>
            <p:ph type="ftr" sz="quarter" idx="15"/>
          </p:nvPr>
        </p:nvSpPr>
        <p:spPr/>
        <p:txBody>
          <a:bodyPr/>
          <a:lstStyle>
            <a:lvl1pPr>
              <a:defRPr/>
            </a:lvl1pPr>
          </a:lstStyle>
          <a:p>
            <a:pPr>
              <a:defRPr/>
            </a:pPr>
            <a:r>
              <a:rPr lang="fr-CA"/>
              <a:t>TITRE DE LA PRÉSENTATION</a:t>
            </a:r>
          </a:p>
        </p:txBody>
      </p:sp>
      <p:sp>
        <p:nvSpPr>
          <p:cNvPr id="4" name="Espace réservé du numéro de diapositive 4">
            <a:extLst>
              <a:ext uri="{FF2B5EF4-FFF2-40B4-BE49-F238E27FC236}">
                <a16:creationId xmlns:a16="http://schemas.microsoft.com/office/drawing/2014/main" id="{C6E5A32A-A429-9D75-7535-51FA254A9D24}"/>
              </a:ext>
            </a:extLst>
          </p:cNvPr>
          <p:cNvSpPr>
            <a:spLocks noGrp="1"/>
          </p:cNvSpPr>
          <p:nvPr>
            <p:ph type="sldNum" sz="quarter" idx="16"/>
          </p:nvPr>
        </p:nvSpPr>
        <p:spPr/>
        <p:txBody>
          <a:bodyPr/>
          <a:lstStyle>
            <a:lvl1pPr>
              <a:defRPr/>
            </a:lvl1pPr>
          </a:lstStyle>
          <a:p>
            <a:pPr>
              <a:defRPr/>
            </a:pPr>
            <a:fld id="{3187B9B4-E47A-4B74-A226-BE1D8115527C}" type="slidenum">
              <a:rPr lang="fr-CA"/>
              <a:pPr>
                <a:defRPr/>
              </a:pPr>
              <a:t>‹N°›</a:t>
            </a:fld>
            <a:endParaRPr lang="fr-CA"/>
          </a:p>
        </p:txBody>
      </p:sp>
    </p:spTree>
    <p:extLst>
      <p:ext uri="{BB962C8B-B14F-4D97-AF65-F5344CB8AC3E}">
        <p14:creationId xmlns:p14="http://schemas.microsoft.com/office/powerpoint/2010/main" val="3813595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0" y="0"/>
            <a:ext cx="24387175" cy="13716000"/>
          </a:xfrm>
        </p:spPr>
        <p:txBody>
          <a:bodyPr rtlCol="0">
            <a:normAutofit/>
          </a:bodyPr>
          <a:lstStyle>
            <a:lvl1pPr marL="1436688" indent="0">
              <a:buNone/>
              <a:defRPr/>
            </a:lvl1pPr>
          </a:lstStyle>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r>
              <a:rPr lang="fr-CA" noProof="0" dirty="0"/>
              <a:t>Insérez votre image ici</a:t>
            </a:r>
          </a:p>
        </p:txBody>
      </p:sp>
      <p:sp>
        <p:nvSpPr>
          <p:cNvPr id="6" name="Titre 1"/>
          <p:cNvSpPr>
            <a:spLocks noGrp="1"/>
          </p:cNvSpPr>
          <p:nvPr>
            <p:ph type="title"/>
          </p:nvPr>
        </p:nvSpPr>
        <p:spPr>
          <a:xfrm>
            <a:off x="14303035" y="2414929"/>
            <a:ext cx="8181407" cy="7970041"/>
          </a:xfrm>
          <a:prstGeom prst="ellipse">
            <a:avLst/>
          </a:prstGeom>
          <a:solidFill>
            <a:srgbClr val="FFFFFF">
              <a:alpha val="50196"/>
            </a:srgbClr>
          </a:solidFill>
        </p:spPr>
        <p:txBody>
          <a:bodyPr anchor="ctr"/>
          <a:lstStyle>
            <a:lvl1pPr algn="ctr">
              <a:defRPr>
                <a:solidFill>
                  <a:schemeClr val="tx1"/>
                </a:solidFill>
              </a:defRPr>
            </a:lvl1pPr>
          </a:lstStyle>
          <a:p>
            <a:r>
              <a:rPr lang="fr-FR" dirty="0"/>
              <a:t>Modifiez le style du titre</a:t>
            </a:r>
            <a:endParaRPr lang="fr-CA" dirty="0"/>
          </a:p>
        </p:txBody>
      </p:sp>
      <p:sp>
        <p:nvSpPr>
          <p:cNvPr id="2" name="Espace réservé de la date 2">
            <a:extLst>
              <a:ext uri="{FF2B5EF4-FFF2-40B4-BE49-F238E27FC236}">
                <a16:creationId xmlns:a16="http://schemas.microsoft.com/office/drawing/2014/main" id="{4EA6E250-7186-F05E-F151-35D7F3DDC4D8}"/>
              </a:ext>
            </a:extLst>
          </p:cNvPr>
          <p:cNvSpPr>
            <a:spLocks noGrp="1"/>
          </p:cNvSpPr>
          <p:nvPr>
            <p:ph type="dt" sz="half" idx="14"/>
          </p:nvPr>
        </p:nvSpPr>
        <p:spPr/>
        <p:txBody>
          <a:bodyPr/>
          <a:lstStyle>
            <a:lvl1pPr>
              <a:defRPr/>
            </a:lvl1pPr>
          </a:lstStyle>
          <a:p>
            <a:pPr>
              <a:defRPr/>
            </a:pPr>
            <a:fld id="{E3760DCF-9B00-4B1F-BC58-D9E7D33FFBAF}" type="datetime4">
              <a:rPr lang="fr-FR" smtClean="0"/>
              <a:t>17 septembre 2026</a:t>
            </a:fld>
            <a:endParaRPr lang="fr-CA" dirty="0"/>
          </a:p>
        </p:txBody>
      </p:sp>
      <p:sp>
        <p:nvSpPr>
          <p:cNvPr id="3" name="Espace réservé du pied de page 3">
            <a:extLst>
              <a:ext uri="{FF2B5EF4-FFF2-40B4-BE49-F238E27FC236}">
                <a16:creationId xmlns:a16="http://schemas.microsoft.com/office/drawing/2014/main" id="{2A6985FA-44F1-8A4B-BC3C-846F77DD8811}"/>
              </a:ext>
            </a:extLst>
          </p:cNvPr>
          <p:cNvSpPr>
            <a:spLocks noGrp="1"/>
          </p:cNvSpPr>
          <p:nvPr>
            <p:ph type="ftr" sz="quarter" idx="15"/>
          </p:nvPr>
        </p:nvSpPr>
        <p:spPr/>
        <p:txBody>
          <a:bodyPr/>
          <a:lstStyle>
            <a:lvl1pPr>
              <a:defRPr/>
            </a:lvl1pPr>
          </a:lstStyle>
          <a:p>
            <a:pPr>
              <a:defRPr/>
            </a:pPr>
            <a:r>
              <a:rPr lang="fr-CA"/>
              <a:t>TITRE DE LA PRÉSENTATION</a:t>
            </a:r>
          </a:p>
        </p:txBody>
      </p:sp>
      <p:sp>
        <p:nvSpPr>
          <p:cNvPr id="4" name="Espace réservé du numéro de diapositive 4">
            <a:extLst>
              <a:ext uri="{FF2B5EF4-FFF2-40B4-BE49-F238E27FC236}">
                <a16:creationId xmlns:a16="http://schemas.microsoft.com/office/drawing/2014/main" id="{BBF598FB-A020-243A-AA46-76DC77DF6187}"/>
              </a:ext>
            </a:extLst>
          </p:cNvPr>
          <p:cNvSpPr>
            <a:spLocks noGrp="1"/>
          </p:cNvSpPr>
          <p:nvPr>
            <p:ph type="sldNum" sz="quarter" idx="16"/>
          </p:nvPr>
        </p:nvSpPr>
        <p:spPr/>
        <p:txBody>
          <a:bodyPr/>
          <a:lstStyle>
            <a:lvl1pPr>
              <a:defRPr/>
            </a:lvl1pPr>
          </a:lstStyle>
          <a:p>
            <a:pPr>
              <a:defRPr/>
            </a:pPr>
            <a:fld id="{A7C22C97-B12B-40CF-B933-C1929F49F212}" type="slidenum">
              <a:rPr lang="fr-CA"/>
              <a:pPr>
                <a:defRPr/>
              </a:pPr>
              <a:t>‹N°›</a:t>
            </a:fld>
            <a:endParaRPr lang="fr-CA"/>
          </a:p>
        </p:txBody>
      </p:sp>
    </p:spTree>
    <p:extLst>
      <p:ext uri="{BB962C8B-B14F-4D97-AF65-F5344CB8AC3E}">
        <p14:creationId xmlns:p14="http://schemas.microsoft.com/office/powerpoint/2010/main" val="3090417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8" name="Espace réservé pour une image  6"/>
          <p:cNvSpPr>
            <a:spLocks noGrp="1"/>
          </p:cNvSpPr>
          <p:nvPr>
            <p:ph type="pic" sz="quarter" idx="13"/>
          </p:nvPr>
        </p:nvSpPr>
        <p:spPr>
          <a:xfrm>
            <a:off x="-1" y="0"/>
            <a:ext cx="24387175" cy="13716000"/>
          </a:xfrm>
        </p:spPr>
        <p:txBody>
          <a:bodyPr rtlCol="0">
            <a:normAutofit/>
          </a:bodyPr>
          <a:lstStyle>
            <a:lvl1pPr marL="2873375" indent="0">
              <a:buNone/>
              <a:defRPr/>
            </a:lvl1pPr>
          </a:lstStyle>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r>
              <a:rPr lang="fr-CA" noProof="0" dirty="0"/>
              <a:t>Insérez votre image ici …</a:t>
            </a:r>
          </a:p>
        </p:txBody>
      </p:sp>
      <p:sp>
        <p:nvSpPr>
          <p:cNvPr id="6" name="Titre 1"/>
          <p:cNvSpPr>
            <a:spLocks noGrp="1"/>
          </p:cNvSpPr>
          <p:nvPr>
            <p:ph type="title"/>
          </p:nvPr>
        </p:nvSpPr>
        <p:spPr>
          <a:xfrm>
            <a:off x="11354268" y="0"/>
            <a:ext cx="13032907" cy="13716000"/>
          </a:xfrm>
          <a:solidFill>
            <a:srgbClr val="FFFFFF">
              <a:alpha val="67000"/>
            </a:srgbClr>
          </a:solidFill>
        </p:spPr>
        <p:txBody>
          <a:bodyPr anchor="ctr"/>
          <a:lstStyle>
            <a:lvl1pPr marL="457200" indent="0">
              <a:defRPr/>
            </a:lvl1pPr>
          </a:lstStyle>
          <a:p>
            <a:r>
              <a:rPr lang="fr-FR" dirty="0"/>
              <a:t>Modifiez le style du titre</a:t>
            </a:r>
            <a:endParaRPr lang="fr-CA" dirty="0"/>
          </a:p>
        </p:txBody>
      </p:sp>
      <p:sp>
        <p:nvSpPr>
          <p:cNvPr id="2" name="Espace réservé de la date 2">
            <a:extLst>
              <a:ext uri="{FF2B5EF4-FFF2-40B4-BE49-F238E27FC236}">
                <a16:creationId xmlns:a16="http://schemas.microsoft.com/office/drawing/2014/main" id="{45C8DDBD-86A3-782C-1D76-C6A4B466B5CA}"/>
              </a:ext>
            </a:extLst>
          </p:cNvPr>
          <p:cNvSpPr>
            <a:spLocks noGrp="1"/>
          </p:cNvSpPr>
          <p:nvPr>
            <p:ph type="dt" sz="half" idx="14"/>
          </p:nvPr>
        </p:nvSpPr>
        <p:spPr/>
        <p:txBody>
          <a:bodyPr/>
          <a:lstStyle>
            <a:lvl1pPr>
              <a:defRPr/>
            </a:lvl1pPr>
          </a:lstStyle>
          <a:p>
            <a:pPr>
              <a:defRPr/>
            </a:pPr>
            <a:fld id="{95D4D9B3-728E-42DD-B117-A1763F564A32}" type="datetime4">
              <a:rPr lang="fr-FR" smtClean="0"/>
              <a:t>17 septembre 2026</a:t>
            </a:fld>
            <a:endParaRPr lang="fr-CA" dirty="0"/>
          </a:p>
        </p:txBody>
      </p:sp>
      <p:sp>
        <p:nvSpPr>
          <p:cNvPr id="3" name="Espace réservé du pied de page 3">
            <a:extLst>
              <a:ext uri="{FF2B5EF4-FFF2-40B4-BE49-F238E27FC236}">
                <a16:creationId xmlns:a16="http://schemas.microsoft.com/office/drawing/2014/main" id="{B492BABD-216F-51F2-121F-94E6CCAF9CC2}"/>
              </a:ext>
            </a:extLst>
          </p:cNvPr>
          <p:cNvSpPr>
            <a:spLocks noGrp="1"/>
          </p:cNvSpPr>
          <p:nvPr>
            <p:ph type="ftr" sz="quarter" idx="15"/>
          </p:nvPr>
        </p:nvSpPr>
        <p:spPr/>
        <p:txBody>
          <a:bodyPr/>
          <a:lstStyle>
            <a:lvl1pPr>
              <a:defRPr/>
            </a:lvl1pPr>
          </a:lstStyle>
          <a:p>
            <a:pPr>
              <a:defRPr/>
            </a:pPr>
            <a:r>
              <a:rPr lang="fr-CA"/>
              <a:t>TITRE DE LA PRÉSENTATION</a:t>
            </a:r>
          </a:p>
        </p:txBody>
      </p:sp>
      <p:sp>
        <p:nvSpPr>
          <p:cNvPr id="4" name="Espace réservé du numéro de diapositive 4">
            <a:extLst>
              <a:ext uri="{FF2B5EF4-FFF2-40B4-BE49-F238E27FC236}">
                <a16:creationId xmlns:a16="http://schemas.microsoft.com/office/drawing/2014/main" id="{78D7C189-CB5E-5BE7-9551-7A577A104D9A}"/>
              </a:ext>
            </a:extLst>
          </p:cNvPr>
          <p:cNvSpPr>
            <a:spLocks noGrp="1"/>
          </p:cNvSpPr>
          <p:nvPr>
            <p:ph type="sldNum" sz="quarter" idx="16"/>
          </p:nvPr>
        </p:nvSpPr>
        <p:spPr/>
        <p:txBody>
          <a:bodyPr/>
          <a:lstStyle>
            <a:lvl1pPr>
              <a:defRPr/>
            </a:lvl1pPr>
          </a:lstStyle>
          <a:p>
            <a:pPr>
              <a:defRPr/>
            </a:pPr>
            <a:fld id="{EBB0F86F-47C9-4C25-BCE9-7A81E07C2C88}" type="slidenum">
              <a:rPr lang="fr-CA"/>
              <a:pPr>
                <a:defRPr/>
              </a:pPr>
              <a:t>‹N°›</a:t>
            </a:fld>
            <a:endParaRPr lang="fr-CA"/>
          </a:p>
        </p:txBody>
      </p:sp>
    </p:spTree>
    <p:extLst>
      <p:ext uri="{BB962C8B-B14F-4D97-AF65-F5344CB8AC3E}">
        <p14:creationId xmlns:p14="http://schemas.microsoft.com/office/powerpoint/2010/main" val="2837378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88D607-E57A-6498-CF19-F1FD25AAE09A}"/>
              </a:ext>
            </a:extLst>
          </p:cNvPr>
          <p:cNvSpPr txBox="1">
            <a:spLocks/>
          </p:cNvSpPr>
          <p:nvPr userDrawn="1"/>
        </p:nvSpPr>
        <p:spPr>
          <a:xfrm>
            <a:off x="7032625" y="1763713"/>
            <a:ext cx="9753600" cy="5616575"/>
          </a:xfrm>
          <a:prstGeom prst="rect">
            <a:avLst/>
          </a:prstGeom>
        </p:spPr>
        <p:txBody>
          <a:bodyPr lIns="0" tIns="0" rIns="0" bIns="0"/>
          <a:lstStyle>
            <a:lvl1pPr algn="r" defTabSz="1088639" rtl="0" eaLnBrk="1" latinLnBrk="0" hangingPunct="1">
              <a:lnSpc>
                <a:spcPct val="105000"/>
              </a:lnSpc>
              <a:spcBef>
                <a:spcPts val="0"/>
              </a:spcBef>
              <a:buNone/>
              <a:defRPr sz="6600" b="1" kern="1200" cap="all" baseline="0">
                <a:solidFill>
                  <a:schemeClr val="tx1"/>
                </a:solidFill>
                <a:latin typeface="Tw Cen MT Condensed" panose="020B0606020104020203" pitchFamily="34" charset="0"/>
                <a:ea typeface="+mj-ea"/>
                <a:cs typeface="+mj-cs"/>
              </a:defRPr>
            </a:lvl1pPr>
          </a:lstStyle>
          <a:p>
            <a:pPr fontAlgn="auto">
              <a:spcAft>
                <a:spcPts val="0"/>
              </a:spcAft>
              <a:defRPr/>
            </a:pPr>
            <a:r>
              <a:rPr lang="fr-FR"/>
              <a:t>Modifiez le style du titre</a:t>
            </a:r>
            <a:endParaRPr lang="fr-CA" dirty="0"/>
          </a:p>
        </p:txBody>
      </p:sp>
      <p:sp>
        <p:nvSpPr>
          <p:cNvPr id="10" name="Espace réservé pour une image  6"/>
          <p:cNvSpPr>
            <a:spLocks noGrp="1"/>
          </p:cNvSpPr>
          <p:nvPr>
            <p:ph type="pic" sz="quarter" idx="14"/>
          </p:nvPr>
        </p:nvSpPr>
        <p:spPr>
          <a:xfrm>
            <a:off x="0" y="0"/>
            <a:ext cx="24387174" cy="13716000"/>
          </a:xfrm>
        </p:spPr>
        <p:txBody>
          <a:bodyPr rtlCol="0">
            <a:normAutofit/>
          </a:bodyPr>
          <a:lstStyle>
            <a:lvl1pPr marL="6096000" indent="0">
              <a:buNone/>
              <a:defRPr baseline="0"/>
            </a:lvl1pPr>
          </a:lstStyle>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r>
              <a:rPr lang="fr-CA" noProof="0" dirty="0"/>
              <a:t>Insérez votre image ici…</a:t>
            </a:r>
          </a:p>
        </p:txBody>
      </p:sp>
      <p:sp>
        <p:nvSpPr>
          <p:cNvPr id="6" name="Espace réservé du texte 8"/>
          <p:cNvSpPr>
            <a:spLocks noGrp="1"/>
          </p:cNvSpPr>
          <p:nvPr>
            <p:ph type="body" sz="quarter" idx="13"/>
          </p:nvPr>
        </p:nvSpPr>
        <p:spPr>
          <a:xfrm>
            <a:off x="0" y="0"/>
            <a:ext cx="24387175" cy="13716000"/>
          </a:xfrm>
          <a:gradFill>
            <a:gsLst>
              <a:gs pos="19000">
                <a:srgbClr val="FFFFFF">
                  <a:alpha val="0"/>
                </a:srgbClr>
              </a:gs>
              <a:gs pos="66000">
                <a:srgbClr val="FFFFFF"/>
              </a:gs>
            </a:gsLst>
            <a:lin ang="0" scaled="1"/>
          </a:gradFill>
        </p:spPr>
        <p:txBody>
          <a:bodyPr/>
          <a:lstStyle>
            <a:lvl1pPr marL="0" indent="0">
              <a:buNone/>
              <a:defRPr baseline="0"/>
            </a:lvl1pPr>
          </a:lstStyle>
          <a:p>
            <a:pPr lvl="0"/>
            <a:r>
              <a:rPr lang="fr-FR"/>
              <a:t>Cliquez pour modifier les styles du texte du masque</a:t>
            </a:r>
          </a:p>
        </p:txBody>
      </p:sp>
      <p:sp>
        <p:nvSpPr>
          <p:cNvPr id="8" name="Titre 1"/>
          <p:cNvSpPr>
            <a:spLocks noGrp="1"/>
          </p:cNvSpPr>
          <p:nvPr>
            <p:ph type="title"/>
          </p:nvPr>
        </p:nvSpPr>
        <p:spPr>
          <a:xfrm>
            <a:off x="13353448" y="3402468"/>
            <a:ext cx="9753601" cy="5617027"/>
          </a:xfrm>
        </p:spPr>
        <p:txBody>
          <a:bodyPr anchor="ctr"/>
          <a:lstStyle>
            <a:lvl1pPr algn="ctr">
              <a:defRPr cap="none" baseline="0">
                <a:latin typeface="+mj-lt"/>
              </a:defRPr>
            </a:lvl1pPr>
          </a:lstStyle>
          <a:p>
            <a:r>
              <a:rPr lang="fr-FR" dirty="0"/>
              <a:t>Modifiez le style du titre</a:t>
            </a:r>
            <a:endParaRPr lang="fr-CA" dirty="0"/>
          </a:p>
        </p:txBody>
      </p:sp>
      <p:sp>
        <p:nvSpPr>
          <p:cNvPr id="3" name="Espace réservé de la date 2">
            <a:extLst>
              <a:ext uri="{FF2B5EF4-FFF2-40B4-BE49-F238E27FC236}">
                <a16:creationId xmlns:a16="http://schemas.microsoft.com/office/drawing/2014/main" id="{0AD9FD99-43F3-2ED9-BE7B-8016858A4C2E}"/>
              </a:ext>
            </a:extLst>
          </p:cNvPr>
          <p:cNvSpPr>
            <a:spLocks noGrp="1"/>
          </p:cNvSpPr>
          <p:nvPr>
            <p:ph type="dt" sz="half" idx="15"/>
          </p:nvPr>
        </p:nvSpPr>
        <p:spPr/>
        <p:txBody>
          <a:bodyPr/>
          <a:lstStyle>
            <a:lvl1pPr>
              <a:defRPr/>
            </a:lvl1pPr>
          </a:lstStyle>
          <a:p>
            <a:pPr>
              <a:defRPr/>
            </a:pPr>
            <a:fld id="{9575E147-10AC-4161-872A-4321CAEA580C}" type="datetime4">
              <a:rPr lang="fr-FR" smtClean="0"/>
              <a:t>17 septembre 2026</a:t>
            </a:fld>
            <a:endParaRPr lang="fr-CA" dirty="0"/>
          </a:p>
        </p:txBody>
      </p:sp>
      <p:sp>
        <p:nvSpPr>
          <p:cNvPr id="4" name="Espace réservé du pied de page 3">
            <a:extLst>
              <a:ext uri="{FF2B5EF4-FFF2-40B4-BE49-F238E27FC236}">
                <a16:creationId xmlns:a16="http://schemas.microsoft.com/office/drawing/2014/main" id="{2DF263EB-457F-D5C3-9634-0FB350D9D80D}"/>
              </a:ext>
            </a:extLst>
          </p:cNvPr>
          <p:cNvSpPr>
            <a:spLocks noGrp="1"/>
          </p:cNvSpPr>
          <p:nvPr>
            <p:ph type="ftr" sz="quarter" idx="16"/>
          </p:nvPr>
        </p:nvSpPr>
        <p:spPr/>
        <p:txBody>
          <a:bodyPr/>
          <a:lstStyle>
            <a:lvl1pPr>
              <a:defRPr/>
            </a:lvl1pPr>
          </a:lstStyle>
          <a:p>
            <a:pPr>
              <a:defRPr/>
            </a:pPr>
            <a:r>
              <a:rPr lang="fr-CA"/>
              <a:t>TITRE DE LA PRÉSENTATION</a:t>
            </a:r>
          </a:p>
        </p:txBody>
      </p:sp>
      <p:sp>
        <p:nvSpPr>
          <p:cNvPr id="5" name="Espace réservé du numéro de diapositive 4">
            <a:extLst>
              <a:ext uri="{FF2B5EF4-FFF2-40B4-BE49-F238E27FC236}">
                <a16:creationId xmlns:a16="http://schemas.microsoft.com/office/drawing/2014/main" id="{6DE95A95-6913-147A-A6E2-B89751F13782}"/>
              </a:ext>
            </a:extLst>
          </p:cNvPr>
          <p:cNvSpPr>
            <a:spLocks noGrp="1"/>
          </p:cNvSpPr>
          <p:nvPr>
            <p:ph type="sldNum" sz="quarter" idx="17"/>
          </p:nvPr>
        </p:nvSpPr>
        <p:spPr/>
        <p:txBody>
          <a:bodyPr/>
          <a:lstStyle>
            <a:lvl1pPr>
              <a:defRPr/>
            </a:lvl1pPr>
          </a:lstStyle>
          <a:p>
            <a:pPr>
              <a:defRPr/>
            </a:pPr>
            <a:fld id="{EAC61992-C66C-4BC7-8F80-34B6B8FB4439}" type="slidenum">
              <a:rPr lang="fr-CA"/>
              <a:pPr>
                <a:defRPr/>
              </a:pPr>
              <a:t>‹N°›</a:t>
            </a:fld>
            <a:endParaRPr lang="fr-CA"/>
          </a:p>
        </p:txBody>
      </p:sp>
    </p:spTree>
    <p:extLst>
      <p:ext uri="{BB962C8B-B14F-4D97-AF65-F5344CB8AC3E}">
        <p14:creationId xmlns:p14="http://schemas.microsoft.com/office/powerpoint/2010/main" val="266132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0" y="0"/>
            <a:ext cx="24387174" cy="13716000"/>
          </a:xfrm>
        </p:spPr>
        <p:txBody>
          <a:bodyPr rtlCol="0">
            <a:normAutofit/>
          </a:bodyPr>
          <a:lstStyle>
            <a:lvl1pPr marL="0" indent="0" algn="ctr">
              <a:buNone/>
              <a:defRPr baseline="0"/>
            </a:lvl1pPr>
          </a:lstStyle>
          <a:p>
            <a:pPr lvl="0"/>
            <a:endParaRPr lang="fr-CA" noProof="0" dirty="0"/>
          </a:p>
          <a:p>
            <a:pPr lvl="0"/>
            <a:endParaRPr lang="fr-CA" noProof="0" dirty="0"/>
          </a:p>
          <a:p>
            <a:pPr lvl="0"/>
            <a:endParaRPr lang="fr-CA" noProof="0" dirty="0"/>
          </a:p>
          <a:p>
            <a:pPr lvl="0"/>
            <a:endParaRPr lang="fr-CA" noProof="0" dirty="0"/>
          </a:p>
          <a:p>
            <a:pPr lvl="0"/>
            <a:endParaRPr lang="fr-CA" noProof="0" dirty="0"/>
          </a:p>
          <a:p>
            <a:pPr lvl="0"/>
            <a:r>
              <a:rPr lang="fr-CA" noProof="0" dirty="0"/>
              <a:t>Insérez votre image ici …</a:t>
            </a:r>
          </a:p>
        </p:txBody>
      </p:sp>
      <p:sp>
        <p:nvSpPr>
          <p:cNvPr id="6" name="Titre 9"/>
          <p:cNvSpPr>
            <a:spLocks noGrp="1"/>
          </p:cNvSpPr>
          <p:nvPr>
            <p:ph type="title"/>
          </p:nvPr>
        </p:nvSpPr>
        <p:spPr>
          <a:xfrm>
            <a:off x="-1" y="0"/>
            <a:ext cx="24387175" cy="13716000"/>
          </a:xfrm>
          <a:solidFill>
            <a:schemeClr val="tx1">
              <a:alpha val="67000"/>
            </a:schemeClr>
          </a:solidFill>
        </p:spPr>
        <p:txBody>
          <a:bodyPr anchor="ctr">
            <a:normAutofit/>
          </a:bodyPr>
          <a:lstStyle>
            <a:lvl1pPr algn="ctr">
              <a:defRPr sz="6600">
                <a:solidFill>
                  <a:schemeClr val="bg1"/>
                </a:solidFill>
                <a:latin typeface="+mj-lt"/>
              </a:defRPr>
            </a:lvl1pPr>
          </a:lstStyle>
          <a:p>
            <a:r>
              <a:rPr lang="fr-FR" dirty="0"/>
              <a:t>Modifiez le style du titre</a:t>
            </a:r>
            <a:endParaRPr lang="fr-CA" dirty="0"/>
          </a:p>
        </p:txBody>
      </p:sp>
      <p:sp>
        <p:nvSpPr>
          <p:cNvPr id="2" name="Espace réservé de la date 2">
            <a:extLst>
              <a:ext uri="{FF2B5EF4-FFF2-40B4-BE49-F238E27FC236}">
                <a16:creationId xmlns:a16="http://schemas.microsoft.com/office/drawing/2014/main" id="{E440ECBA-006D-7F6E-3AD2-421680F2979A}"/>
              </a:ext>
            </a:extLst>
          </p:cNvPr>
          <p:cNvSpPr>
            <a:spLocks noGrp="1"/>
          </p:cNvSpPr>
          <p:nvPr>
            <p:ph type="dt" sz="half" idx="14"/>
          </p:nvPr>
        </p:nvSpPr>
        <p:spPr/>
        <p:txBody>
          <a:bodyPr/>
          <a:lstStyle>
            <a:lvl1pPr>
              <a:defRPr/>
            </a:lvl1pPr>
          </a:lstStyle>
          <a:p>
            <a:pPr>
              <a:defRPr/>
            </a:pPr>
            <a:fld id="{E678E488-F217-4D96-9294-7367DD65FE30}" type="datetime4">
              <a:rPr lang="fr-FR" smtClean="0"/>
              <a:t>17 septembre 2026</a:t>
            </a:fld>
            <a:endParaRPr lang="fr-CA" dirty="0"/>
          </a:p>
        </p:txBody>
      </p:sp>
      <p:sp>
        <p:nvSpPr>
          <p:cNvPr id="3" name="Espace réservé du pied de page 3">
            <a:extLst>
              <a:ext uri="{FF2B5EF4-FFF2-40B4-BE49-F238E27FC236}">
                <a16:creationId xmlns:a16="http://schemas.microsoft.com/office/drawing/2014/main" id="{E6EC19E4-FE25-74C9-6EAD-839D619917B6}"/>
              </a:ext>
            </a:extLst>
          </p:cNvPr>
          <p:cNvSpPr>
            <a:spLocks noGrp="1"/>
          </p:cNvSpPr>
          <p:nvPr>
            <p:ph type="ftr" sz="quarter" idx="15"/>
          </p:nvPr>
        </p:nvSpPr>
        <p:spPr/>
        <p:txBody>
          <a:bodyPr/>
          <a:lstStyle>
            <a:lvl1pPr>
              <a:defRPr/>
            </a:lvl1pPr>
          </a:lstStyle>
          <a:p>
            <a:pPr>
              <a:defRPr/>
            </a:pPr>
            <a:r>
              <a:rPr lang="fr-CA"/>
              <a:t>TITRE DE LA PRÉSENTATION</a:t>
            </a:r>
          </a:p>
        </p:txBody>
      </p:sp>
      <p:sp>
        <p:nvSpPr>
          <p:cNvPr id="4" name="Espace réservé du numéro de diapositive 4">
            <a:extLst>
              <a:ext uri="{FF2B5EF4-FFF2-40B4-BE49-F238E27FC236}">
                <a16:creationId xmlns:a16="http://schemas.microsoft.com/office/drawing/2014/main" id="{308547BC-97E7-A8EF-A230-FF8B1E486265}"/>
              </a:ext>
            </a:extLst>
          </p:cNvPr>
          <p:cNvSpPr>
            <a:spLocks noGrp="1"/>
          </p:cNvSpPr>
          <p:nvPr>
            <p:ph type="sldNum" sz="quarter" idx="16"/>
          </p:nvPr>
        </p:nvSpPr>
        <p:spPr/>
        <p:txBody>
          <a:bodyPr/>
          <a:lstStyle>
            <a:lvl1pPr>
              <a:defRPr/>
            </a:lvl1pPr>
          </a:lstStyle>
          <a:p>
            <a:pPr>
              <a:defRPr/>
            </a:pPr>
            <a:fld id="{F7E604AE-FB87-4CD1-9658-E73DD7BB1B87}" type="slidenum">
              <a:rPr lang="fr-CA"/>
              <a:pPr>
                <a:defRPr/>
              </a:pPr>
              <a:t>‹N°›</a:t>
            </a:fld>
            <a:endParaRPr lang="fr-CA"/>
          </a:p>
        </p:txBody>
      </p:sp>
    </p:spTree>
    <p:extLst>
      <p:ext uri="{BB962C8B-B14F-4D97-AF65-F5344CB8AC3E}">
        <p14:creationId xmlns:p14="http://schemas.microsoft.com/office/powerpoint/2010/main" val="792219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re et image droite rouge">
    <p:bg>
      <p:bgPr>
        <a:solidFill>
          <a:schemeClr val="bg2"/>
        </a:solidFill>
        <a:effectLst/>
      </p:bgPr>
    </p:bg>
    <p:spTree>
      <p:nvGrpSpPr>
        <p:cNvPr id="1" name=""/>
        <p:cNvGrpSpPr/>
        <p:nvPr/>
      </p:nvGrpSpPr>
      <p:grpSpPr>
        <a:xfrm>
          <a:off x="0" y="0"/>
          <a:ext cx="0" cy="0"/>
          <a:chOff x="0" y="0"/>
          <a:chExt cx="0" cy="0"/>
        </a:xfrm>
      </p:grpSpPr>
      <p:sp>
        <p:nvSpPr>
          <p:cNvPr id="3" name="Image 7" descr="Gizmo_BLANC.png">
            <a:extLst>
              <a:ext uri="{FF2B5EF4-FFF2-40B4-BE49-F238E27FC236}">
                <a16:creationId xmlns:a16="http://schemas.microsoft.com/office/drawing/2014/main" id="{75F7996C-565D-9287-7201-0D659D85B526}"/>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p:txBody>
          <a:bodyPr/>
          <a:lstStyle>
            <a:lvl1pPr>
              <a:defRPr>
                <a:solidFill>
                  <a:schemeClr val="tx1"/>
                </a:solidFill>
              </a:defRPr>
            </a:lvl1pPr>
          </a:lstStyle>
          <a:p>
            <a:r>
              <a:rPr lang="fr-CA" noProof="0"/>
              <a:t>Cliquez et modifiez le titre</a:t>
            </a:r>
          </a:p>
        </p:txBody>
      </p:sp>
      <p:sp>
        <p:nvSpPr>
          <p:cNvPr id="9" name="Picture Placeholder 21"/>
          <p:cNvSpPr>
            <a:spLocks noGrp="1" noChangeAspect="1"/>
          </p:cNvSpPr>
          <p:nvPr>
            <p:ph type="pic" sz="quarter" idx="16"/>
          </p:nvPr>
        </p:nvSpPr>
        <p:spPr>
          <a:xfrm>
            <a:off x="14077784" y="4061619"/>
            <a:ext cx="7132447" cy="713232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noFill/>
          <a:ln>
            <a:noFill/>
          </a:ln>
        </p:spPr>
        <p:txBody>
          <a:bodyPr rtlCol="0" anchor="ctr">
            <a:normAutofit/>
          </a:bodyPr>
          <a:lstStyle>
            <a:lvl1pPr marL="0" indent="0" algn="ctr">
              <a:buNone/>
              <a:defRPr sz="2400">
                <a:solidFill>
                  <a:schemeClr val="tx1"/>
                </a:solidFill>
                <a:latin typeface="Arial"/>
                <a:cs typeface="Arial"/>
              </a:defRPr>
            </a:lvl1pPr>
          </a:lstStyle>
          <a:p>
            <a:pPr lvl="0"/>
            <a:r>
              <a:rPr lang="fr-FR" noProof="0"/>
              <a:t>Cliquez sur l'icône pour ajouter une image</a:t>
            </a:r>
            <a:endParaRPr lang="fr-CA" noProof="0"/>
          </a:p>
        </p:txBody>
      </p:sp>
      <p:sp>
        <p:nvSpPr>
          <p:cNvPr id="8" name="Espace réservé du texte 2"/>
          <p:cNvSpPr>
            <a:spLocks noGrp="1"/>
          </p:cNvSpPr>
          <p:nvPr>
            <p:ph type="body" idx="14"/>
          </p:nvPr>
        </p:nvSpPr>
        <p:spPr>
          <a:xfrm>
            <a:off x="13201007" y="11538690"/>
            <a:ext cx="8885999" cy="538521"/>
          </a:xfrm>
        </p:spPr>
        <p:txBody>
          <a:bodyPr>
            <a:noAutofit/>
          </a:bodyPr>
          <a:lstStyle>
            <a:lvl1pPr marL="0" indent="0" algn="ctr">
              <a:spcBef>
                <a:spcPts val="0"/>
              </a:spcBef>
              <a:buNone/>
              <a:defRPr sz="2800" b="0" i="0">
                <a:solidFill>
                  <a:schemeClr val="tx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4" name="Espace réservé de la date 4">
            <a:extLst>
              <a:ext uri="{FF2B5EF4-FFF2-40B4-BE49-F238E27FC236}">
                <a16:creationId xmlns:a16="http://schemas.microsoft.com/office/drawing/2014/main" id="{1C9EB8FB-7944-0CF1-09CB-84701A62B1D8}"/>
              </a:ext>
            </a:extLst>
          </p:cNvPr>
          <p:cNvSpPr>
            <a:spLocks noGrp="1"/>
          </p:cNvSpPr>
          <p:nvPr>
            <p:ph type="dt" sz="half" idx="17"/>
          </p:nvPr>
        </p:nvSpPr>
        <p:spPr/>
        <p:txBody>
          <a:bodyPr/>
          <a:lstStyle>
            <a:lvl1pPr>
              <a:defRPr smtClean="0">
                <a:solidFill>
                  <a:schemeClr val="tx1"/>
                </a:solidFill>
              </a:defRPr>
            </a:lvl1pPr>
          </a:lstStyle>
          <a:p>
            <a:pPr>
              <a:defRPr/>
            </a:pPr>
            <a:fld id="{424CDD8D-6785-4529-A9C5-C9D6228FAD19}" type="datetime4">
              <a:rPr lang="fr-FR" smtClean="0"/>
              <a:t>17 septembre 2026</a:t>
            </a:fld>
            <a:endParaRPr lang="fr-CA"/>
          </a:p>
        </p:txBody>
      </p:sp>
      <p:sp>
        <p:nvSpPr>
          <p:cNvPr id="5" name="Espace réservé du pied de page 5">
            <a:extLst>
              <a:ext uri="{FF2B5EF4-FFF2-40B4-BE49-F238E27FC236}">
                <a16:creationId xmlns:a16="http://schemas.microsoft.com/office/drawing/2014/main" id="{D2AA88C3-D659-1F4C-875E-4C4C128C43D4}"/>
              </a:ext>
            </a:extLst>
          </p:cNvPr>
          <p:cNvSpPr>
            <a:spLocks noGrp="1"/>
          </p:cNvSpPr>
          <p:nvPr>
            <p:ph type="ftr" sz="quarter" idx="18"/>
          </p:nvPr>
        </p:nvSpPr>
        <p:spPr/>
        <p:txBody>
          <a:bodyPr/>
          <a:lstStyle>
            <a:lvl1pPr>
              <a:defRPr>
                <a:solidFill>
                  <a:schemeClr val="tx1"/>
                </a:solidFill>
              </a:defRPr>
            </a:lvl1pPr>
          </a:lstStyle>
          <a:p>
            <a:pPr>
              <a:defRPr/>
            </a:pPr>
            <a:r>
              <a:rPr lang="fr-CA"/>
              <a:t>TITRE DE LA PRÉSENTATION</a:t>
            </a:r>
          </a:p>
        </p:txBody>
      </p:sp>
      <p:sp>
        <p:nvSpPr>
          <p:cNvPr id="6" name="Espace réservé du numéro de diapositive 6">
            <a:extLst>
              <a:ext uri="{FF2B5EF4-FFF2-40B4-BE49-F238E27FC236}">
                <a16:creationId xmlns:a16="http://schemas.microsoft.com/office/drawing/2014/main" id="{C5294115-3B2B-83A0-0646-658AA62C4D86}"/>
              </a:ext>
            </a:extLst>
          </p:cNvPr>
          <p:cNvSpPr>
            <a:spLocks noGrp="1"/>
          </p:cNvSpPr>
          <p:nvPr>
            <p:ph type="sldNum" sz="quarter" idx="19"/>
          </p:nvPr>
        </p:nvSpPr>
        <p:spPr/>
        <p:txBody>
          <a:bodyPr/>
          <a:lstStyle>
            <a:lvl1pPr>
              <a:defRPr smtClean="0">
                <a:solidFill>
                  <a:schemeClr val="tx1"/>
                </a:solidFill>
              </a:defRPr>
            </a:lvl1pPr>
          </a:lstStyle>
          <a:p>
            <a:pPr>
              <a:defRPr/>
            </a:pPr>
            <a:fld id="{98E008A5-3CED-4750-B150-D8D4150E4C91}" type="slidenum">
              <a:rPr lang="fr-CA"/>
              <a:pPr>
                <a:defRPr/>
              </a:pPr>
              <a:t>‹N°›</a:t>
            </a:fld>
            <a:endParaRPr lang="fr-CA"/>
          </a:p>
        </p:txBody>
      </p:sp>
    </p:spTree>
    <p:extLst>
      <p:ext uri="{BB962C8B-B14F-4D97-AF65-F5344CB8AC3E}">
        <p14:creationId xmlns:p14="http://schemas.microsoft.com/office/powerpoint/2010/main" val="369044556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re et image droite carrer rouge">
    <p:bg>
      <p:bgPr>
        <a:solidFill>
          <a:schemeClr val="bg2"/>
        </a:solidFill>
        <a:effectLst/>
      </p:bgPr>
    </p:bg>
    <p:spTree>
      <p:nvGrpSpPr>
        <p:cNvPr id="1" name=""/>
        <p:cNvGrpSpPr/>
        <p:nvPr/>
      </p:nvGrpSpPr>
      <p:grpSpPr>
        <a:xfrm>
          <a:off x="0" y="0"/>
          <a:ext cx="0" cy="0"/>
          <a:chOff x="0" y="0"/>
          <a:chExt cx="0" cy="0"/>
        </a:xfrm>
      </p:grpSpPr>
      <p:sp>
        <p:nvSpPr>
          <p:cNvPr id="2" name="Image 7" descr="Gizmo_BLANC.png">
            <a:extLst>
              <a:ext uri="{FF2B5EF4-FFF2-40B4-BE49-F238E27FC236}">
                <a16:creationId xmlns:a16="http://schemas.microsoft.com/office/drawing/2014/main" id="{C49A2003-8699-8725-7C36-B36C54A736DA}"/>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9" name="Picture Placeholder 21"/>
          <p:cNvSpPr>
            <a:spLocks noGrp="1" noChangeAspect="1"/>
          </p:cNvSpPr>
          <p:nvPr>
            <p:ph type="pic" sz="quarter" idx="16"/>
          </p:nvPr>
        </p:nvSpPr>
        <p:spPr>
          <a:xfrm>
            <a:off x="12256706" y="2240573"/>
            <a:ext cx="8953525" cy="8953366"/>
          </a:xfrm>
          <a:prstGeom prst="roundRect">
            <a:avLst/>
          </a:prstGeom>
          <a:noFill/>
          <a:ln>
            <a:noFill/>
          </a:ln>
        </p:spPr>
        <p:txBody>
          <a:bodyPr rtlCol="0" anchor="ctr">
            <a:normAutofit/>
          </a:bodyPr>
          <a:lstStyle>
            <a:lvl1pPr marL="0" indent="0" algn="ctr">
              <a:buNone/>
              <a:defRPr sz="2400">
                <a:solidFill>
                  <a:schemeClr val="tx1"/>
                </a:solidFill>
                <a:latin typeface="Arial"/>
                <a:cs typeface="Arial"/>
              </a:defRPr>
            </a:lvl1pPr>
          </a:lstStyle>
          <a:p>
            <a:pPr lvl="0"/>
            <a:r>
              <a:rPr lang="fr-FR" noProof="0"/>
              <a:t>Cliquez sur l'icône pour ajouter une image</a:t>
            </a:r>
            <a:endParaRPr lang="fr-CA" noProof="0"/>
          </a:p>
        </p:txBody>
      </p:sp>
      <p:sp>
        <p:nvSpPr>
          <p:cNvPr id="8" name="Espace réservé du texte 2"/>
          <p:cNvSpPr>
            <a:spLocks noGrp="1"/>
          </p:cNvSpPr>
          <p:nvPr>
            <p:ph type="body" idx="14"/>
          </p:nvPr>
        </p:nvSpPr>
        <p:spPr>
          <a:xfrm>
            <a:off x="12324232" y="11597684"/>
            <a:ext cx="8885999" cy="538521"/>
          </a:xfrm>
        </p:spPr>
        <p:txBody>
          <a:bodyPr>
            <a:noAutofit/>
          </a:bodyPr>
          <a:lstStyle>
            <a:lvl1pPr marL="0" indent="0" algn="ctr">
              <a:spcBef>
                <a:spcPts val="0"/>
              </a:spcBef>
              <a:buNone/>
              <a:defRPr sz="2800" b="0" i="0">
                <a:solidFill>
                  <a:schemeClr val="tx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13" name="Espace réservé du texte 10"/>
          <p:cNvSpPr>
            <a:spLocks noGrp="1"/>
          </p:cNvSpPr>
          <p:nvPr>
            <p:ph type="body" sz="quarter" idx="17"/>
          </p:nvPr>
        </p:nvSpPr>
        <p:spPr>
          <a:xfrm>
            <a:off x="1295868" y="1365346"/>
            <a:ext cx="8532192" cy="10320337"/>
          </a:xfrm>
        </p:spPr>
        <p:txBody>
          <a:bodyPr/>
          <a:lstStyle>
            <a:lvl1pPr>
              <a:defRPr>
                <a:solidFill>
                  <a:schemeClr val="bg1"/>
                </a:solidFill>
              </a:defRPr>
            </a:lvl1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e la date 4">
            <a:extLst>
              <a:ext uri="{FF2B5EF4-FFF2-40B4-BE49-F238E27FC236}">
                <a16:creationId xmlns:a16="http://schemas.microsoft.com/office/drawing/2014/main" id="{21DB8442-8061-521A-CA6D-B2BD9AAF80E0}"/>
              </a:ext>
            </a:extLst>
          </p:cNvPr>
          <p:cNvSpPr>
            <a:spLocks noGrp="1"/>
          </p:cNvSpPr>
          <p:nvPr>
            <p:ph type="dt" sz="half" idx="18"/>
          </p:nvPr>
        </p:nvSpPr>
        <p:spPr/>
        <p:txBody>
          <a:bodyPr/>
          <a:lstStyle>
            <a:lvl1pPr>
              <a:defRPr smtClean="0">
                <a:solidFill>
                  <a:schemeClr val="tx1"/>
                </a:solidFill>
              </a:defRPr>
            </a:lvl1pPr>
          </a:lstStyle>
          <a:p>
            <a:pPr>
              <a:defRPr/>
            </a:pPr>
            <a:fld id="{1052013C-EEC9-4643-AC22-7C245B58293B}" type="datetime4">
              <a:rPr lang="fr-FR" smtClean="0"/>
              <a:t>17 septembre 2026</a:t>
            </a:fld>
            <a:endParaRPr lang="fr-CA"/>
          </a:p>
        </p:txBody>
      </p:sp>
      <p:sp>
        <p:nvSpPr>
          <p:cNvPr id="4" name="Espace réservé du pied de page 5">
            <a:extLst>
              <a:ext uri="{FF2B5EF4-FFF2-40B4-BE49-F238E27FC236}">
                <a16:creationId xmlns:a16="http://schemas.microsoft.com/office/drawing/2014/main" id="{BC3F31EA-BAD9-3B65-26B5-88343A18CC24}"/>
              </a:ext>
            </a:extLst>
          </p:cNvPr>
          <p:cNvSpPr>
            <a:spLocks noGrp="1"/>
          </p:cNvSpPr>
          <p:nvPr>
            <p:ph type="ftr" sz="quarter" idx="19"/>
          </p:nvPr>
        </p:nvSpPr>
        <p:spPr/>
        <p:txBody>
          <a:bodyPr/>
          <a:lstStyle>
            <a:lvl1pPr>
              <a:defRPr>
                <a:solidFill>
                  <a:schemeClr val="tx1"/>
                </a:solidFill>
              </a:defRPr>
            </a:lvl1pPr>
          </a:lstStyle>
          <a:p>
            <a:pPr>
              <a:defRPr/>
            </a:pPr>
            <a:r>
              <a:rPr lang="fr-CA"/>
              <a:t>TITRE DE LA PRÉSENTATION</a:t>
            </a:r>
          </a:p>
        </p:txBody>
      </p:sp>
      <p:sp>
        <p:nvSpPr>
          <p:cNvPr id="5" name="Espace réservé du numéro de diapositive 6">
            <a:extLst>
              <a:ext uri="{FF2B5EF4-FFF2-40B4-BE49-F238E27FC236}">
                <a16:creationId xmlns:a16="http://schemas.microsoft.com/office/drawing/2014/main" id="{CF483C8F-1646-6EC8-ADED-8FA43221C367}"/>
              </a:ext>
            </a:extLst>
          </p:cNvPr>
          <p:cNvSpPr>
            <a:spLocks noGrp="1"/>
          </p:cNvSpPr>
          <p:nvPr>
            <p:ph type="sldNum" sz="quarter" idx="20"/>
          </p:nvPr>
        </p:nvSpPr>
        <p:spPr/>
        <p:txBody>
          <a:bodyPr/>
          <a:lstStyle>
            <a:lvl1pPr>
              <a:defRPr smtClean="0">
                <a:solidFill>
                  <a:schemeClr val="tx1"/>
                </a:solidFill>
              </a:defRPr>
            </a:lvl1pPr>
          </a:lstStyle>
          <a:p>
            <a:pPr>
              <a:defRPr/>
            </a:pPr>
            <a:fld id="{D8FF030E-DD73-4F45-B229-5163C93FCFE9}" type="slidenum">
              <a:rPr lang="fr-CA"/>
              <a:pPr>
                <a:defRPr/>
              </a:pPr>
              <a:t>‹N°›</a:t>
            </a:fld>
            <a:endParaRPr lang="fr-CA"/>
          </a:p>
        </p:txBody>
      </p:sp>
    </p:spTree>
    <p:extLst>
      <p:ext uri="{BB962C8B-B14F-4D97-AF65-F5344CB8AC3E}">
        <p14:creationId xmlns:p14="http://schemas.microsoft.com/office/powerpoint/2010/main" val="3994370036"/>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et sous-titre seuls">
    <p:spTree>
      <p:nvGrpSpPr>
        <p:cNvPr id="1" name=""/>
        <p:cNvGrpSpPr/>
        <p:nvPr/>
      </p:nvGrpSpPr>
      <p:grpSpPr>
        <a:xfrm>
          <a:off x="0" y="0"/>
          <a:ext cx="0" cy="0"/>
          <a:chOff x="0" y="0"/>
          <a:chExt cx="0" cy="0"/>
        </a:xfrm>
      </p:grpSpPr>
      <p:sp>
        <p:nvSpPr>
          <p:cNvPr id="2" name="Titre 1"/>
          <p:cNvSpPr>
            <a:spLocks noGrp="1"/>
          </p:cNvSpPr>
          <p:nvPr>
            <p:ph type="title"/>
          </p:nvPr>
        </p:nvSpPr>
        <p:spPr>
          <a:xfrm>
            <a:off x="1295869" y="1268448"/>
            <a:ext cx="6614644" cy="4622680"/>
          </a:xfrm>
        </p:spPr>
        <p:txBody>
          <a:bodyPr/>
          <a:lstStyle/>
          <a:p>
            <a:r>
              <a:rPr lang="fr-CA" noProof="0"/>
              <a:t>Cliquez et modifiez le titre</a:t>
            </a:r>
          </a:p>
        </p:txBody>
      </p:sp>
      <p:sp>
        <p:nvSpPr>
          <p:cNvPr id="9" name="Espace réservé du texte 2"/>
          <p:cNvSpPr>
            <a:spLocks noGrp="1"/>
          </p:cNvSpPr>
          <p:nvPr>
            <p:ph type="body" idx="13"/>
          </p:nvPr>
        </p:nvSpPr>
        <p:spPr>
          <a:xfrm>
            <a:off x="1295869" y="6926238"/>
            <a:ext cx="6620256" cy="4687912"/>
          </a:xfrm>
        </p:spPr>
        <p:txBody>
          <a:bodyPr>
            <a:noAutofit/>
          </a:bodyPr>
          <a:lstStyle>
            <a:lvl1pPr marL="0" indent="0">
              <a:spcBef>
                <a:spcPts val="0"/>
              </a:spcBef>
              <a:buNone/>
              <a:defRPr sz="4800" b="0"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3" name="Espace réservé de la date 3">
            <a:extLst>
              <a:ext uri="{FF2B5EF4-FFF2-40B4-BE49-F238E27FC236}">
                <a16:creationId xmlns:a16="http://schemas.microsoft.com/office/drawing/2014/main" id="{988F91C8-3C71-6AA3-1B96-2FD34E3E7B95}"/>
              </a:ext>
            </a:extLst>
          </p:cNvPr>
          <p:cNvSpPr>
            <a:spLocks noGrp="1"/>
          </p:cNvSpPr>
          <p:nvPr>
            <p:ph type="dt" sz="half" idx="14"/>
          </p:nvPr>
        </p:nvSpPr>
        <p:spPr/>
        <p:txBody>
          <a:bodyPr/>
          <a:lstStyle>
            <a:lvl1pPr>
              <a:defRPr/>
            </a:lvl1pPr>
          </a:lstStyle>
          <a:p>
            <a:pPr>
              <a:defRPr/>
            </a:pPr>
            <a:fld id="{8D4427B8-6C3D-4D9B-B884-93BFAF23E200}" type="datetime4">
              <a:rPr lang="fr-FR" smtClean="0"/>
              <a:t>17 septembre 2026</a:t>
            </a:fld>
            <a:endParaRPr lang="fr-CA" dirty="0"/>
          </a:p>
        </p:txBody>
      </p:sp>
      <p:sp>
        <p:nvSpPr>
          <p:cNvPr id="4" name="Espace réservé du pied de page 4">
            <a:extLst>
              <a:ext uri="{FF2B5EF4-FFF2-40B4-BE49-F238E27FC236}">
                <a16:creationId xmlns:a16="http://schemas.microsoft.com/office/drawing/2014/main" id="{6C40ECA4-679B-2BC0-3B11-7AC9E0367D22}"/>
              </a:ext>
            </a:extLst>
          </p:cNvPr>
          <p:cNvSpPr>
            <a:spLocks noGrp="1"/>
          </p:cNvSpPr>
          <p:nvPr>
            <p:ph type="ftr" sz="quarter" idx="15"/>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7F71A1D2-F506-399B-CBB9-373C4B9658D8}"/>
              </a:ext>
            </a:extLst>
          </p:cNvPr>
          <p:cNvSpPr>
            <a:spLocks noGrp="1"/>
          </p:cNvSpPr>
          <p:nvPr>
            <p:ph type="sldNum" sz="quarter" idx="16"/>
          </p:nvPr>
        </p:nvSpPr>
        <p:spPr/>
        <p:txBody>
          <a:bodyPr/>
          <a:lstStyle>
            <a:lvl1pPr>
              <a:defRPr/>
            </a:lvl1pPr>
          </a:lstStyle>
          <a:p>
            <a:pPr>
              <a:defRPr/>
            </a:pPr>
            <a:fld id="{C1AE36E9-8208-4E3B-AB65-DF233C7DDF7F}" type="slidenum">
              <a:rPr lang="fr-CA"/>
              <a:pPr>
                <a:defRPr/>
              </a:pPr>
              <a:t>‹N°›</a:t>
            </a:fld>
            <a:endParaRPr lang="fr-CA"/>
          </a:p>
        </p:txBody>
      </p:sp>
    </p:spTree>
    <p:extLst>
      <p:ext uri="{BB962C8B-B14F-4D97-AF65-F5344CB8AC3E}">
        <p14:creationId xmlns:p14="http://schemas.microsoft.com/office/powerpoint/2010/main" val="24769312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seuls rouge">
    <p:bg>
      <p:bgPr>
        <a:solidFill>
          <a:schemeClr val="bg2"/>
        </a:solidFill>
        <a:effectLst/>
      </p:bgPr>
    </p:bg>
    <p:spTree>
      <p:nvGrpSpPr>
        <p:cNvPr id="1" name=""/>
        <p:cNvGrpSpPr/>
        <p:nvPr/>
      </p:nvGrpSpPr>
      <p:grpSpPr>
        <a:xfrm>
          <a:off x="0" y="0"/>
          <a:ext cx="0" cy="0"/>
          <a:chOff x="0" y="0"/>
          <a:chExt cx="0" cy="0"/>
        </a:xfrm>
      </p:grpSpPr>
      <p:sp>
        <p:nvSpPr>
          <p:cNvPr id="3" name="Image 7" descr="Gizmo_BLANC.png">
            <a:extLst>
              <a:ext uri="{FF2B5EF4-FFF2-40B4-BE49-F238E27FC236}">
                <a16:creationId xmlns:a16="http://schemas.microsoft.com/office/drawing/2014/main" id="{37BA9FF1-E22E-0D29-8A56-324C322D6E2C}"/>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a:xfrm>
            <a:off x="1295869" y="1268448"/>
            <a:ext cx="6614644" cy="4622680"/>
          </a:xfrm>
        </p:spPr>
        <p:txBody>
          <a:bodyPr/>
          <a:lstStyle/>
          <a:p>
            <a:r>
              <a:rPr lang="fr-CA" noProof="0"/>
              <a:t>Cliquez et modifiez le titre</a:t>
            </a:r>
          </a:p>
        </p:txBody>
      </p:sp>
      <p:sp>
        <p:nvSpPr>
          <p:cNvPr id="9" name="Espace réservé du texte 2"/>
          <p:cNvSpPr>
            <a:spLocks noGrp="1"/>
          </p:cNvSpPr>
          <p:nvPr>
            <p:ph type="body" idx="13"/>
          </p:nvPr>
        </p:nvSpPr>
        <p:spPr>
          <a:xfrm>
            <a:off x="1295869" y="6926238"/>
            <a:ext cx="6620256" cy="4687912"/>
          </a:xfrm>
        </p:spPr>
        <p:txBody>
          <a:bodyPr>
            <a:noAutofit/>
          </a:bodyPr>
          <a:lstStyle>
            <a:lvl1pPr marL="0" indent="0">
              <a:spcBef>
                <a:spcPts val="0"/>
              </a:spcBef>
              <a:buNone/>
              <a:defRPr sz="4800" b="0" i="0">
                <a:solidFill>
                  <a:schemeClr val="bg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a:t>Cliquez pour modifier les styles du texte du masque</a:t>
            </a:r>
          </a:p>
        </p:txBody>
      </p:sp>
      <p:sp>
        <p:nvSpPr>
          <p:cNvPr id="4" name="Espace réservé de la date 3">
            <a:extLst>
              <a:ext uri="{FF2B5EF4-FFF2-40B4-BE49-F238E27FC236}">
                <a16:creationId xmlns:a16="http://schemas.microsoft.com/office/drawing/2014/main" id="{13A95D72-00BB-DF8F-069C-627BFA08EB34}"/>
              </a:ext>
            </a:extLst>
          </p:cNvPr>
          <p:cNvSpPr>
            <a:spLocks noGrp="1"/>
          </p:cNvSpPr>
          <p:nvPr>
            <p:ph type="dt" sz="half" idx="14"/>
          </p:nvPr>
        </p:nvSpPr>
        <p:spPr/>
        <p:txBody>
          <a:bodyPr/>
          <a:lstStyle>
            <a:lvl1pPr>
              <a:defRPr/>
            </a:lvl1pPr>
          </a:lstStyle>
          <a:p>
            <a:pPr>
              <a:defRPr/>
            </a:pPr>
            <a:fld id="{DF60CD2B-88ED-44FC-A6AE-EA1C8040CEFC}" type="datetime4">
              <a:rPr lang="fr-FR" smtClean="0"/>
              <a:t>17 septembre 2026</a:t>
            </a:fld>
            <a:endParaRPr lang="fr-CA"/>
          </a:p>
        </p:txBody>
      </p:sp>
      <p:sp>
        <p:nvSpPr>
          <p:cNvPr id="5" name="Espace réservé du pied de page 4">
            <a:extLst>
              <a:ext uri="{FF2B5EF4-FFF2-40B4-BE49-F238E27FC236}">
                <a16:creationId xmlns:a16="http://schemas.microsoft.com/office/drawing/2014/main" id="{5688777F-7A82-B713-9EDF-C2265C596E39}"/>
              </a:ext>
            </a:extLst>
          </p:cNvPr>
          <p:cNvSpPr>
            <a:spLocks noGrp="1"/>
          </p:cNvSpPr>
          <p:nvPr>
            <p:ph type="ftr" sz="quarter" idx="15"/>
          </p:nvPr>
        </p:nvSpPr>
        <p:spPr/>
        <p:txBody>
          <a:bodyPr/>
          <a:lstStyle>
            <a:lvl1pPr>
              <a:defRPr/>
            </a:lvl1pPr>
          </a:lstStyle>
          <a:p>
            <a:pPr>
              <a:defRPr/>
            </a:pPr>
            <a:r>
              <a:rPr lang="fr-CA"/>
              <a:t>TITRE DE LA PRÉSENTATION</a:t>
            </a:r>
          </a:p>
        </p:txBody>
      </p:sp>
      <p:sp>
        <p:nvSpPr>
          <p:cNvPr id="6" name="Espace réservé du numéro de diapositive 5">
            <a:extLst>
              <a:ext uri="{FF2B5EF4-FFF2-40B4-BE49-F238E27FC236}">
                <a16:creationId xmlns:a16="http://schemas.microsoft.com/office/drawing/2014/main" id="{360541F7-5CDE-5632-D939-1522B25E77C5}"/>
              </a:ext>
            </a:extLst>
          </p:cNvPr>
          <p:cNvSpPr>
            <a:spLocks noGrp="1"/>
          </p:cNvSpPr>
          <p:nvPr>
            <p:ph type="sldNum" sz="quarter" idx="16"/>
          </p:nvPr>
        </p:nvSpPr>
        <p:spPr/>
        <p:txBody>
          <a:bodyPr/>
          <a:lstStyle>
            <a:lvl1pPr>
              <a:defRPr smtClean="0">
                <a:solidFill>
                  <a:srgbClr val="FFFFFF"/>
                </a:solidFill>
              </a:defRPr>
            </a:lvl1pPr>
          </a:lstStyle>
          <a:p>
            <a:pPr>
              <a:defRPr/>
            </a:pPr>
            <a:fld id="{25D4145A-672D-4755-AF39-321DBE46149F}" type="slidenum">
              <a:rPr lang="fr-CA"/>
              <a:pPr>
                <a:defRPr/>
              </a:pPr>
              <a:t>‹N°›</a:t>
            </a:fld>
            <a:endParaRPr lang="fr-CA"/>
          </a:p>
        </p:txBody>
      </p:sp>
    </p:spTree>
    <p:extLst>
      <p:ext uri="{BB962C8B-B14F-4D97-AF65-F5344CB8AC3E}">
        <p14:creationId xmlns:p14="http://schemas.microsoft.com/office/powerpoint/2010/main" val="250879126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multimedia">
    <p:spTree>
      <p:nvGrpSpPr>
        <p:cNvPr id="1" name=""/>
        <p:cNvGrpSpPr/>
        <p:nvPr/>
      </p:nvGrpSpPr>
      <p:grpSpPr>
        <a:xfrm>
          <a:off x="0" y="0"/>
          <a:ext cx="0" cy="0"/>
          <a:chOff x="0" y="0"/>
          <a:chExt cx="0" cy="0"/>
        </a:xfrm>
      </p:grpSpPr>
      <p:sp>
        <p:nvSpPr>
          <p:cNvPr id="9" name="Espace réservé de l'élément multimédia 8"/>
          <p:cNvSpPr>
            <a:spLocks noGrp="1"/>
          </p:cNvSpPr>
          <p:nvPr>
            <p:ph type="media" sz="quarter" idx="19"/>
          </p:nvPr>
        </p:nvSpPr>
        <p:spPr>
          <a:xfrm>
            <a:off x="1295868" y="4742614"/>
            <a:ext cx="20767718" cy="7108467"/>
          </a:xfrm>
        </p:spPr>
        <p:txBody>
          <a:bodyPr rtlCol="0">
            <a:normAutofit/>
          </a:bodyPr>
          <a:lstStyle/>
          <a:p>
            <a:pPr lvl="0"/>
            <a:endParaRPr lang="fr-CA" noProof="0" dirty="0"/>
          </a:p>
        </p:txBody>
      </p:sp>
      <p:sp>
        <p:nvSpPr>
          <p:cNvPr id="3" name="Titre 1"/>
          <p:cNvSpPr>
            <a:spLocks noGrp="1"/>
          </p:cNvSpPr>
          <p:nvPr>
            <p:ph type="title"/>
          </p:nvPr>
        </p:nvSpPr>
        <p:spPr>
          <a:xfrm>
            <a:off x="1295869" y="1268448"/>
            <a:ext cx="6614644" cy="3156068"/>
          </a:xfrm>
        </p:spPr>
        <p:txBody>
          <a:bodyPr/>
          <a:lstStyle/>
          <a:p>
            <a:r>
              <a:rPr lang="fr-FR" noProof="0"/>
              <a:t>Modifiez le style du titre</a:t>
            </a:r>
            <a:endParaRPr lang="fr-CA" noProof="0" dirty="0"/>
          </a:p>
        </p:txBody>
      </p:sp>
      <p:sp>
        <p:nvSpPr>
          <p:cNvPr id="4" name="Espace réservé du texte 2"/>
          <p:cNvSpPr>
            <a:spLocks noGrp="1"/>
          </p:cNvSpPr>
          <p:nvPr>
            <p:ph type="body" idx="13"/>
          </p:nvPr>
        </p:nvSpPr>
        <p:spPr>
          <a:xfrm>
            <a:off x="12256705" y="1268448"/>
            <a:ext cx="9806881" cy="2585186"/>
          </a:xfrm>
        </p:spPr>
        <p:txBody>
          <a:bodyPr>
            <a:noAutofit/>
          </a:bodyPr>
          <a:lstStyle>
            <a:lvl1pPr marL="0" indent="0">
              <a:spcBef>
                <a:spcPts val="0"/>
              </a:spcBef>
              <a:buNone/>
              <a:defRPr sz="4800" b="1"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2" name="Espace réservé de la date 4">
            <a:extLst>
              <a:ext uri="{FF2B5EF4-FFF2-40B4-BE49-F238E27FC236}">
                <a16:creationId xmlns:a16="http://schemas.microsoft.com/office/drawing/2014/main" id="{F78CBDC5-4F0A-ED0D-C6D6-B2164841160A}"/>
              </a:ext>
            </a:extLst>
          </p:cNvPr>
          <p:cNvSpPr>
            <a:spLocks noGrp="1"/>
          </p:cNvSpPr>
          <p:nvPr>
            <p:ph type="dt" sz="half" idx="20"/>
          </p:nvPr>
        </p:nvSpPr>
        <p:spPr/>
        <p:txBody>
          <a:bodyPr/>
          <a:lstStyle>
            <a:lvl1pPr>
              <a:defRPr smtClean="0">
                <a:solidFill>
                  <a:srgbClr val="D22630"/>
                </a:solidFill>
              </a:defRPr>
            </a:lvl1pPr>
          </a:lstStyle>
          <a:p>
            <a:pPr>
              <a:defRPr/>
            </a:pPr>
            <a:fld id="{49F1B311-3C40-4CA6-B6A2-892A5916D6E0}" type="datetime4">
              <a:rPr lang="fr-FR" smtClean="0"/>
              <a:t>17 septembre 2026</a:t>
            </a:fld>
            <a:endParaRPr lang="fr-CA"/>
          </a:p>
        </p:txBody>
      </p:sp>
      <p:sp>
        <p:nvSpPr>
          <p:cNvPr id="5" name="Espace réservé du pied de page 5">
            <a:extLst>
              <a:ext uri="{FF2B5EF4-FFF2-40B4-BE49-F238E27FC236}">
                <a16:creationId xmlns:a16="http://schemas.microsoft.com/office/drawing/2014/main" id="{62D8A7D4-3F59-7D9E-2BD5-F9B0B985D23A}"/>
              </a:ext>
            </a:extLst>
          </p:cNvPr>
          <p:cNvSpPr>
            <a:spLocks noGrp="1"/>
          </p:cNvSpPr>
          <p:nvPr>
            <p:ph type="ftr" sz="quarter" idx="21"/>
          </p:nvPr>
        </p:nvSpPr>
        <p:spPr/>
        <p:txBody>
          <a:bodyPr/>
          <a:lstStyle>
            <a:lvl1pPr>
              <a:defRPr dirty="0">
                <a:solidFill>
                  <a:srgbClr val="D22630"/>
                </a:solidFill>
              </a:defRPr>
            </a:lvl1pPr>
          </a:lstStyle>
          <a:p>
            <a:pPr>
              <a:defRPr/>
            </a:pPr>
            <a:r>
              <a:rPr lang="fr-CA"/>
              <a:t>TITRE DE LA PRÉSENTATION</a:t>
            </a:r>
          </a:p>
        </p:txBody>
      </p:sp>
      <p:sp>
        <p:nvSpPr>
          <p:cNvPr id="6" name="Espace réservé du numéro de diapositive 6">
            <a:extLst>
              <a:ext uri="{FF2B5EF4-FFF2-40B4-BE49-F238E27FC236}">
                <a16:creationId xmlns:a16="http://schemas.microsoft.com/office/drawing/2014/main" id="{384C99E9-3F95-55D5-DE12-BB043193D593}"/>
              </a:ext>
            </a:extLst>
          </p:cNvPr>
          <p:cNvSpPr>
            <a:spLocks noGrp="1"/>
          </p:cNvSpPr>
          <p:nvPr>
            <p:ph type="sldNum" sz="quarter" idx="22"/>
          </p:nvPr>
        </p:nvSpPr>
        <p:spPr/>
        <p:txBody>
          <a:bodyPr/>
          <a:lstStyle>
            <a:lvl1pPr>
              <a:defRPr smtClean="0">
                <a:solidFill>
                  <a:srgbClr val="D22630"/>
                </a:solidFill>
              </a:defRPr>
            </a:lvl1pPr>
          </a:lstStyle>
          <a:p>
            <a:pPr>
              <a:defRPr/>
            </a:pPr>
            <a:fld id="{BF61C5F0-53E8-4042-A5F5-409EE479C811}" type="slidenum">
              <a:rPr lang="fr-CA"/>
              <a:pPr>
                <a:defRPr/>
              </a:pPr>
              <a:t>‹N°›</a:t>
            </a:fld>
            <a:endParaRPr lang="fr-CA"/>
          </a:p>
        </p:txBody>
      </p:sp>
    </p:spTree>
    <p:extLst>
      <p:ext uri="{BB962C8B-B14F-4D97-AF65-F5344CB8AC3E}">
        <p14:creationId xmlns:p14="http://schemas.microsoft.com/office/powerpoint/2010/main" val="37110026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1295869" y="1268448"/>
            <a:ext cx="6614644" cy="3156068"/>
          </a:xfrm>
        </p:spPr>
        <p:txBody>
          <a:bodyPr/>
          <a:lstStyle/>
          <a:p>
            <a:r>
              <a:rPr lang="fr-FR" noProof="0"/>
              <a:t>Modifiez le style du titre</a:t>
            </a:r>
            <a:endParaRPr lang="fr-CA" noProof="0" dirty="0"/>
          </a:p>
        </p:txBody>
      </p:sp>
      <p:sp>
        <p:nvSpPr>
          <p:cNvPr id="9" name="Espace réservé du texte 2"/>
          <p:cNvSpPr>
            <a:spLocks noGrp="1"/>
          </p:cNvSpPr>
          <p:nvPr>
            <p:ph type="body" idx="13"/>
          </p:nvPr>
        </p:nvSpPr>
        <p:spPr>
          <a:xfrm>
            <a:off x="12256705" y="1268448"/>
            <a:ext cx="9806881" cy="2585186"/>
          </a:xfrm>
        </p:spPr>
        <p:txBody>
          <a:bodyPr>
            <a:noAutofit/>
          </a:bodyPr>
          <a:lstStyle>
            <a:lvl1pPr marL="0" indent="0">
              <a:spcBef>
                <a:spcPts val="0"/>
              </a:spcBef>
              <a:buNone/>
              <a:defRPr sz="4800" b="1"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7" name="Espace réservé du tableau 6"/>
          <p:cNvSpPr>
            <a:spLocks noGrp="1"/>
          </p:cNvSpPr>
          <p:nvPr>
            <p:ph type="tbl" sz="quarter" idx="14"/>
          </p:nvPr>
        </p:nvSpPr>
        <p:spPr>
          <a:xfrm>
            <a:off x="1295400" y="4837471"/>
            <a:ext cx="20767675" cy="7108467"/>
          </a:xfrm>
        </p:spPr>
        <p:txBody>
          <a:bodyPr rtlCol="0">
            <a:normAutofit/>
          </a:bodyPr>
          <a:lstStyle/>
          <a:p>
            <a:pPr lvl="0"/>
            <a:endParaRPr lang="fr-CA" noProof="0" dirty="0"/>
          </a:p>
        </p:txBody>
      </p:sp>
      <p:sp>
        <p:nvSpPr>
          <p:cNvPr id="3" name="Espace réservé de la date 3">
            <a:extLst>
              <a:ext uri="{FF2B5EF4-FFF2-40B4-BE49-F238E27FC236}">
                <a16:creationId xmlns:a16="http://schemas.microsoft.com/office/drawing/2014/main" id="{A4DF6492-3562-1A7D-0380-5683ABB7FCFD}"/>
              </a:ext>
            </a:extLst>
          </p:cNvPr>
          <p:cNvSpPr>
            <a:spLocks noGrp="1"/>
          </p:cNvSpPr>
          <p:nvPr>
            <p:ph type="dt" sz="half" idx="15"/>
          </p:nvPr>
        </p:nvSpPr>
        <p:spPr/>
        <p:txBody>
          <a:bodyPr/>
          <a:lstStyle>
            <a:lvl1pPr>
              <a:defRPr/>
            </a:lvl1pPr>
          </a:lstStyle>
          <a:p>
            <a:pPr>
              <a:defRPr/>
            </a:pPr>
            <a:fld id="{2A9646AC-6995-4F6C-BFE8-9E12F548D119}" type="datetime4">
              <a:rPr lang="fr-FR" smtClean="0"/>
              <a:t>17 septembre 2026</a:t>
            </a:fld>
            <a:endParaRPr lang="fr-CA" dirty="0"/>
          </a:p>
        </p:txBody>
      </p:sp>
      <p:sp>
        <p:nvSpPr>
          <p:cNvPr id="4" name="Espace réservé du pied de page 4">
            <a:extLst>
              <a:ext uri="{FF2B5EF4-FFF2-40B4-BE49-F238E27FC236}">
                <a16:creationId xmlns:a16="http://schemas.microsoft.com/office/drawing/2014/main" id="{58C4FDD1-F93F-4D9E-A17B-B3867380D03C}"/>
              </a:ext>
            </a:extLst>
          </p:cNvPr>
          <p:cNvSpPr>
            <a:spLocks noGrp="1"/>
          </p:cNvSpPr>
          <p:nvPr>
            <p:ph type="ftr" sz="quarter" idx="16"/>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34746459-0304-3881-844C-7B5FFD70E80B}"/>
              </a:ext>
            </a:extLst>
          </p:cNvPr>
          <p:cNvSpPr>
            <a:spLocks noGrp="1"/>
          </p:cNvSpPr>
          <p:nvPr>
            <p:ph type="sldNum" sz="quarter" idx="17"/>
          </p:nvPr>
        </p:nvSpPr>
        <p:spPr/>
        <p:txBody>
          <a:bodyPr/>
          <a:lstStyle>
            <a:lvl1pPr>
              <a:defRPr/>
            </a:lvl1pPr>
          </a:lstStyle>
          <a:p>
            <a:pPr>
              <a:defRPr/>
            </a:pPr>
            <a:fld id="{F328E5CE-79DB-4BA5-926B-E56E11B5B7FC}" type="slidenum">
              <a:rPr lang="fr-CA"/>
              <a:pPr>
                <a:defRPr/>
              </a:pPr>
              <a:t>‹N°›</a:t>
            </a:fld>
            <a:endParaRPr lang="fr-CA"/>
          </a:p>
        </p:txBody>
      </p:sp>
    </p:spTree>
    <p:extLst>
      <p:ext uri="{BB962C8B-B14F-4D97-AF65-F5344CB8AC3E}">
        <p14:creationId xmlns:p14="http://schemas.microsoft.com/office/powerpoint/2010/main" val="65817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 et smartart">
    <p:spTree>
      <p:nvGrpSpPr>
        <p:cNvPr id="1" name=""/>
        <p:cNvGrpSpPr/>
        <p:nvPr/>
      </p:nvGrpSpPr>
      <p:grpSpPr>
        <a:xfrm>
          <a:off x="0" y="0"/>
          <a:ext cx="0" cy="0"/>
          <a:chOff x="0" y="0"/>
          <a:chExt cx="0" cy="0"/>
        </a:xfrm>
      </p:grpSpPr>
      <p:sp>
        <p:nvSpPr>
          <p:cNvPr id="2" name="Titre 1"/>
          <p:cNvSpPr>
            <a:spLocks noGrp="1"/>
          </p:cNvSpPr>
          <p:nvPr>
            <p:ph type="title"/>
          </p:nvPr>
        </p:nvSpPr>
        <p:spPr>
          <a:xfrm>
            <a:off x="1295869" y="1268448"/>
            <a:ext cx="6614644" cy="3156068"/>
          </a:xfrm>
        </p:spPr>
        <p:txBody>
          <a:bodyPr/>
          <a:lstStyle/>
          <a:p>
            <a:r>
              <a:rPr lang="fr-FR" noProof="0"/>
              <a:t>Modifiez le style du titre</a:t>
            </a:r>
            <a:endParaRPr lang="fr-CA" noProof="0" dirty="0"/>
          </a:p>
        </p:txBody>
      </p:sp>
      <p:sp>
        <p:nvSpPr>
          <p:cNvPr id="9" name="Espace réservé du texte 2"/>
          <p:cNvSpPr>
            <a:spLocks noGrp="1"/>
          </p:cNvSpPr>
          <p:nvPr>
            <p:ph type="body" idx="13"/>
          </p:nvPr>
        </p:nvSpPr>
        <p:spPr>
          <a:xfrm>
            <a:off x="12256705" y="1268448"/>
            <a:ext cx="9806881" cy="2585186"/>
          </a:xfrm>
        </p:spPr>
        <p:txBody>
          <a:bodyPr>
            <a:noAutofit/>
          </a:bodyPr>
          <a:lstStyle>
            <a:lvl1pPr marL="0" indent="0">
              <a:spcBef>
                <a:spcPts val="0"/>
              </a:spcBef>
              <a:buNone/>
              <a:defRPr sz="4800" b="1"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8" name="Espace réservé du graphique SmartArt 7"/>
          <p:cNvSpPr>
            <a:spLocks noGrp="1"/>
          </p:cNvSpPr>
          <p:nvPr>
            <p:ph type="dgm" sz="quarter" idx="14"/>
          </p:nvPr>
        </p:nvSpPr>
        <p:spPr>
          <a:xfrm>
            <a:off x="1295400" y="4808538"/>
            <a:ext cx="20767675" cy="7254875"/>
          </a:xfrm>
        </p:spPr>
        <p:txBody>
          <a:bodyPr rtlCol="0">
            <a:normAutofit/>
          </a:bodyPr>
          <a:lstStyle/>
          <a:p>
            <a:pPr lvl="0"/>
            <a:endParaRPr lang="fr-CA" noProof="0"/>
          </a:p>
        </p:txBody>
      </p:sp>
      <p:sp>
        <p:nvSpPr>
          <p:cNvPr id="3" name="Espace réservé de la date 3">
            <a:extLst>
              <a:ext uri="{FF2B5EF4-FFF2-40B4-BE49-F238E27FC236}">
                <a16:creationId xmlns:a16="http://schemas.microsoft.com/office/drawing/2014/main" id="{2D6292ED-7F5B-2E57-40F6-D741C47F4BB1}"/>
              </a:ext>
            </a:extLst>
          </p:cNvPr>
          <p:cNvSpPr>
            <a:spLocks noGrp="1"/>
          </p:cNvSpPr>
          <p:nvPr>
            <p:ph type="dt" sz="half" idx="15"/>
          </p:nvPr>
        </p:nvSpPr>
        <p:spPr/>
        <p:txBody>
          <a:bodyPr/>
          <a:lstStyle>
            <a:lvl1pPr>
              <a:defRPr/>
            </a:lvl1pPr>
          </a:lstStyle>
          <a:p>
            <a:pPr>
              <a:defRPr/>
            </a:pPr>
            <a:fld id="{9ADA953F-D992-4A71-86B5-25DEE94D13AC}" type="datetime4">
              <a:rPr lang="fr-FR" smtClean="0"/>
              <a:t>17 septembre 2026</a:t>
            </a:fld>
            <a:endParaRPr lang="fr-CA" dirty="0"/>
          </a:p>
        </p:txBody>
      </p:sp>
      <p:sp>
        <p:nvSpPr>
          <p:cNvPr id="4" name="Espace réservé du pied de page 4">
            <a:extLst>
              <a:ext uri="{FF2B5EF4-FFF2-40B4-BE49-F238E27FC236}">
                <a16:creationId xmlns:a16="http://schemas.microsoft.com/office/drawing/2014/main" id="{EF0EF5B1-0E7A-BEA1-5006-71D011091664}"/>
              </a:ext>
            </a:extLst>
          </p:cNvPr>
          <p:cNvSpPr>
            <a:spLocks noGrp="1"/>
          </p:cNvSpPr>
          <p:nvPr>
            <p:ph type="ftr" sz="quarter" idx="16"/>
          </p:nvPr>
        </p:nvSpPr>
        <p:spPr/>
        <p:txBody>
          <a:bodyPr/>
          <a:lstStyle>
            <a:lvl1pPr>
              <a:defRPr/>
            </a:lvl1pPr>
          </a:lstStyle>
          <a:p>
            <a:pPr>
              <a:defRPr/>
            </a:pPr>
            <a:r>
              <a:rPr lang="fr-CA"/>
              <a:t>TITRE DE LA PRÉSENTATION</a:t>
            </a:r>
          </a:p>
        </p:txBody>
      </p:sp>
      <p:sp>
        <p:nvSpPr>
          <p:cNvPr id="5" name="Espace réservé du numéro de diapositive 5">
            <a:extLst>
              <a:ext uri="{FF2B5EF4-FFF2-40B4-BE49-F238E27FC236}">
                <a16:creationId xmlns:a16="http://schemas.microsoft.com/office/drawing/2014/main" id="{0F6406A5-A1AA-355B-BBBD-89A7CAC46FA7}"/>
              </a:ext>
            </a:extLst>
          </p:cNvPr>
          <p:cNvSpPr>
            <a:spLocks noGrp="1"/>
          </p:cNvSpPr>
          <p:nvPr>
            <p:ph type="sldNum" sz="quarter" idx="17"/>
          </p:nvPr>
        </p:nvSpPr>
        <p:spPr/>
        <p:txBody>
          <a:bodyPr/>
          <a:lstStyle>
            <a:lvl1pPr>
              <a:defRPr/>
            </a:lvl1pPr>
          </a:lstStyle>
          <a:p>
            <a:pPr>
              <a:defRPr/>
            </a:pPr>
            <a:fld id="{AF08BBFF-3182-4DDF-A732-EC4CA4720965}" type="slidenum">
              <a:rPr lang="fr-CA"/>
              <a:pPr>
                <a:defRPr/>
              </a:pPr>
              <a:t>‹N°›</a:t>
            </a:fld>
            <a:endParaRPr lang="fr-CA"/>
          </a:p>
        </p:txBody>
      </p:sp>
    </p:spTree>
    <p:extLst>
      <p:ext uri="{BB962C8B-B14F-4D97-AF65-F5344CB8AC3E}">
        <p14:creationId xmlns:p14="http://schemas.microsoft.com/office/powerpoint/2010/main" val="11582988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et graphique">
    <p:spTree>
      <p:nvGrpSpPr>
        <p:cNvPr id="1" name=""/>
        <p:cNvGrpSpPr/>
        <p:nvPr/>
      </p:nvGrpSpPr>
      <p:grpSpPr>
        <a:xfrm>
          <a:off x="0" y="0"/>
          <a:ext cx="0" cy="0"/>
          <a:chOff x="0" y="0"/>
          <a:chExt cx="0" cy="0"/>
        </a:xfrm>
      </p:grpSpPr>
      <p:sp>
        <p:nvSpPr>
          <p:cNvPr id="7" name="Espace réservé du graphique 6"/>
          <p:cNvSpPr>
            <a:spLocks noGrp="1"/>
          </p:cNvSpPr>
          <p:nvPr>
            <p:ph type="chart" sz="quarter" idx="14"/>
          </p:nvPr>
        </p:nvSpPr>
        <p:spPr>
          <a:xfrm>
            <a:off x="1295399" y="4155554"/>
            <a:ext cx="10058400" cy="7964488"/>
          </a:xfrm>
        </p:spPr>
        <p:txBody>
          <a:bodyPr rtlCol="0">
            <a:normAutofit/>
          </a:bodyPr>
          <a:lstStyle/>
          <a:p>
            <a:pPr lvl="0"/>
            <a:endParaRPr lang="fr-CA" noProof="0"/>
          </a:p>
        </p:txBody>
      </p:sp>
      <p:sp>
        <p:nvSpPr>
          <p:cNvPr id="10" name="Espace réservé du graphique 6"/>
          <p:cNvSpPr>
            <a:spLocks noGrp="1"/>
          </p:cNvSpPr>
          <p:nvPr>
            <p:ph type="chart" sz="quarter" idx="15"/>
          </p:nvPr>
        </p:nvSpPr>
        <p:spPr>
          <a:xfrm>
            <a:off x="12256705" y="4155554"/>
            <a:ext cx="10058400" cy="7964488"/>
          </a:xfrm>
        </p:spPr>
        <p:txBody>
          <a:bodyPr rtlCol="0">
            <a:normAutofit/>
          </a:bodyPr>
          <a:lstStyle/>
          <a:p>
            <a:pPr lvl="0"/>
            <a:endParaRPr lang="fr-CA" noProof="0"/>
          </a:p>
        </p:txBody>
      </p:sp>
      <p:sp>
        <p:nvSpPr>
          <p:cNvPr id="2" name="Titre 1"/>
          <p:cNvSpPr>
            <a:spLocks noGrp="1"/>
          </p:cNvSpPr>
          <p:nvPr>
            <p:ph type="title"/>
          </p:nvPr>
        </p:nvSpPr>
        <p:spPr>
          <a:xfrm>
            <a:off x="1295869" y="1268448"/>
            <a:ext cx="6614644" cy="2585185"/>
          </a:xfrm>
        </p:spPr>
        <p:txBody>
          <a:bodyPr/>
          <a:lstStyle/>
          <a:p>
            <a:r>
              <a:rPr lang="fr-FR" noProof="0"/>
              <a:t>Modifiez le style du titre</a:t>
            </a:r>
            <a:endParaRPr lang="fr-CA" noProof="0" dirty="0"/>
          </a:p>
        </p:txBody>
      </p:sp>
      <p:sp>
        <p:nvSpPr>
          <p:cNvPr id="3" name="Espace réservé du texte 2"/>
          <p:cNvSpPr>
            <a:spLocks noGrp="1"/>
          </p:cNvSpPr>
          <p:nvPr>
            <p:ph type="body" idx="13"/>
          </p:nvPr>
        </p:nvSpPr>
        <p:spPr>
          <a:xfrm>
            <a:off x="12256705" y="1268448"/>
            <a:ext cx="9806881" cy="2585186"/>
          </a:xfrm>
        </p:spPr>
        <p:txBody>
          <a:bodyPr>
            <a:noAutofit/>
          </a:bodyPr>
          <a:lstStyle>
            <a:lvl1pPr marL="0" indent="0">
              <a:spcBef>
                <a:spcPts val="0"/>
              </a:spcBef>
              <a:buNone/>
              <a:defRPr sz="4800" b="1" i="0">
                <a:solidFill>
                  <a:schemeClr val="accent1"/>
                </a:solidFill>
              </a:defRPr>
            </a:lvl1pPr>
            <a:lvl2pPr marL="1088639" indent="0">
              <a:buNone/>
              <a:defRPr sz="4800" b="1"/>
            </a:lvl2pPr>
            <a:lvl3pPr marL="2177278" indent="0">
              <a:buNone/>
              <a:defRPr sz="4300" b="1"/>
            </a:lvl3pPr>
            <a:lvl4pPr marL="3265917" indent="0">
              <a:buNone/>
              <a:defRPr sz="3800" b="1"/>
            </a:lvl4pPr>
            <a:lvl5pPr marL="4354556" indent="0">
              <a:buNone/>
              <a:defRPr sz="3800" b="1"/>
            </a:lvl5pPr>
            <a:lvl6pPr marL="5443195" indent="0">
              <a:buNone/>
              <a:defRPr sz="3800" b="1"/>
            </a:lvl6pPr>
            <a:lvl7pPr marL="6531834" indent="0">
              <a:buNone/>
              <a:defRPr sz="3800" b="1"/>
            </a:lvl7pPr>
            <a:lvl8pPr marL="7620472" indent="0">
              <a:buNone/>
              <a:defRPr sz="3800" b="1"/>
            </a:lvl8pPr>
            <a:lvl9pPr marL="8709111" indent="0">
              <a:buNone/>
              <a:defRPr sz="3800" b="1"/>
            </a:lvl9pPr>
          </a:lstStyle>
          <a:p>
            <a:pPr lvl="0"/>
            <a:r>
              <a:rPr lang="fr-CA" noProof="0" dirty="0"/>
              <a:t>Cliquez pour modifier les styles du texte du masque</a:t>
            </a:r>
          </a:p>
        </p:txBody>
      </p:sp>
      <p:sp>
        <p:nvSpPr>
          <p:cNvPr id="4" name="Espace réservé de la date 3">
            <a:extLst>
              <a:ext uri="{FF2B5EF4-FFF2-40B4-BE49-F238E27FC236}">
                <a16:creationId xmlns:a16="http://schemas.microsoft.com/office/drawing/2014/main" id="{372604B6-33E8-AE05-BD07-7C55D6190B88}"/>
              </a:ext>
            </a:extLst>
          </p:cNvPr>
          <p:cNvSpPr>
            <a:spLocks noGrp="1"/>
          </p:cNvSpPr>
          <p:nvPr>
            <p:ph type="dt" sz="half" idx="16"/>
          </p:nvPr>
        </p:nvSpPr>
        <p:spPr/>
        <p:txBody>
          <a:bodyPr/>
          <a:lstStyle>
            <a:lvl1pPr>
              <a:defRPr/>
            </a:lvl1pPr>
          </a:lstStyle>
          <a:p>
            <a:pPr>
              <a:defRPr/>
            </a:pPr>
            <a:fld id="{C5A57646-9DBD-4784-8896-8BB3DB301E27}" type="datetime4">
              <a:rPr lang="fr-FR" smtClean="0"/>
              <a:t>17 septembre 2026</a:t>
            </a:fld>
            <a:endParaRPr lang="fr-CA" dirty="0"/>
          </a:p>
        </p:txBody>
      </p:sp>
      <p:sp>
        <p:nvSpPr>
          <p:cNvPr id="5" name="Espace réservé du pied de page 4">
            <a:extLst>
              <a:ext uri="{FF2B5EF4-FFF2-40B4-BE49-F238E27FC236}">
                <a16:creationId xmlns:a16="http://schemas.microsoft.com/office/drawing/2014/main" id="{D3CA5518-AE19-A47F-8310-34FA3BE1DEA7}"/>
              </a:ext>
            </a:extLst>
          </p:cNvPr>
          <p:cNvSpPr>
            <a:spLocks noGrp="1"/>
          </p:cNvSpPr>
          <p:nvPr>
            <p:ph type="ftr" sz="quarter" idx="17"/>
          </p:nvPr>
        </p:nvSpPr>
        <p:spPr/>
        <p:txBody>
          <a:bodyPr/>
          <a:lstStyle>
            <a:lvl1pPr>
              <a:defRPr/>
            </a:lvl1pPr>
          </a:lstStyle>
          <a:p>
            <a:pPr>
              <a:defRPr/>
            </a:pPr>
            <a:r>
              <a:rPr lang="fr-CA"/>
              <a:t>TITRE DE LA PRÉSENTATION</a:t>
            </a:r>
          </a:p>
        </p:txBody>
      </p:sp>
      <p:sp>
        <p:nvSpPr>
          <p:cNvPr id="6" name="Espace réservé du numéro de diapositive 5">
            <a:extLst>
              <a:ext uri="{FF2B5EF4-FFF2-40B4-BE49-F238E27FC236}">
                <a16:creationId xmlns:a16="http://schemas.microsoft.com/office/drawing/2014/main" id="{9FFBFEBB-17F4-9E5F-7919-52C3948DEFDA}"/>
              </a:ext>
            </a:extLst>
          </p:cNvPr>
          <p:cNvSpPr>
            <a:spLocks noGrp="1"/>
          </p:cNvSpPr>
          <p:nvPr>
            <p:ph type="sldNum" sz="quarter" idx="18"/>
          </p:nvPr>
        </p:nvSpPr>
        <p:spPr/>
        <p:txBody>
          <a:bodyPr/>
          <a:lstStyle>
            <a:lvl1pPr>
              <a:defRPr/>
            </a:lvl1pPr>
          </a:lstStyle>
          <a:p>
            <a:pPr>
              <a:defRPr/>
            </a:pPr>
            <a:fld id="{AB544C15-00D8-4507-9865-16B4A92D24FA}" type="slidenum">
              <a:rPr lang="fr-CA"/>
              <a:pPr>
                <a:defRPr/>
              </a:pPr>
              <a:t>‹N°›</a:t>
            </a:fld>
            <a:endParaRPr lang="fr-CA"/>
          </a:p>
        </p:txBody>
      </p:sp>
    </p:spTree>
    <p:extLst>
      <p:ext uri="{BB962C8B-B14F-4D97-AF65-F5344CB8AC3E}">
        <p14:creationId xmlns:p14="http://schemas.microsoft.com/office/powerpoint/2010/main" val="27834842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295869" y="1324720"/>
            <a:ext cx="3429000" cy="3520963"/>
          </a:xfrm>
        </p:spPr>
        <p:txBody>
          <a:bodyPr/>
          <a:lstStyle>
            <a:lvl1pPr>
              <a:defRPr sz="4800">
                <a:solidFill>
                  <a:schemeClr val="tx2"/>
                </a:solidFill>
              </a:defRPr>
            </a:lvl1pPr>
          </a:lstStyle>
          <a:p>
            <a:r>
              <a:rPr lang="fr-CA" noProof="0"/>
              <a:t>Cliquez et modifiez le titre</a:t>
            </a:r>
          </a:p>
        </p:txBody>
      </p:sp>
      <p:sp>
        <p:nvSpPr>
          <p:cNvPr id="3" name="Espace réservé de la date 2">
            <a:extLst>
              <a:ext uri="{FF2B5EF4-FFF2-40B4-BE49-F238E27FC236}">
                <a16:creationId xmlns:a16="http://schemas.microsoft.com/office/drawing/2014/main" id="{548B9967-E21C-D4EA-2433-B031D249E8F2}"/>
              </a:ext>
            </a:extLst>
          </p:cNvPr>
          <p:cNvSpPr>
            <a:spLocks noGrp="1"/>
          </p:cNvSpPr>
          <p:nvPr>
            <p:ph type="dt" sz="half" idx="10"/>
          </p:nvPr>
        </p:nvSpPr>
        <p:spPr/>
        <p:txBody>
          <a:bodyPr/>
          <a:lstStyle>
            <a:lvl1pPr>
              <a:defRPr smtClean="0">
                <a:solidFill>
                  <a:srgbClr val="D22630"/>
                </a:solidFill>
              </a:defRPr>
            </a:lvl1pPr>
          </a:lstStyle>
          <a:p>
            <a:pPr>
              <a:defRPr/>
            </a:pPr>
            <a:fld id="{9B7F0173-3220-44FF-9453-A8EB5B1D5CC6}" type="datetime4">
              <a:rPr lang="fr-FR" smtClean="0"/>
              <a:t>17 septembre 2026</a:t>
            </a:fld>
            <a:endParaRPr lang="fr-CA"/>
          </a:p>
        </p:txBody>
      </p:sp>
      <p:sp>
        <p:nvSpPr>
          <p:cNvPr id="4" name="Espace réservé du pied de page 3">
            <a:extLst>
              <a:ext uri="{FF2B5EF4-FFF2-40B4-BE49-F238E27FC236}">
                <a16:creationId xmlns:a16="http://schemas.microsoft.com/office/drawing/2014/main" id="{61662974-28A5-8A56-5A72-651F5DA90DB2}"/>
              </a:ext>
            </a:extLst>
          </p:cNvPr>
          <p:cNvSpPr>
            <a:spLocks noGrp="1"/>
          </p:cNvSpPr>
          <p:nvPr>
            <p:ph type="ftr" sz="quarter" idx="11"/>
          </p:nvPr>
        </p:nvSpPr>
        <p:spPr/>
        <p:txBody>
          <a:bodyPr/>
          <a:lstStyle>
            <a:lvl1pPr>
              <a:defRPr>
                <a:solidFill>
                  <a:srgbClr val="D22630"/>
                </a:solidFill>
              </a:defRPr>
            </a:lvl1pPr>
          </a:lstStyle>
          <a:p>
            <a:pPr>
              <a:defRPr/>
            </a:pPr>
            <a:r>
              <a:rPr lang="fr-CA"/>
              <a:t>TITRE DE LA PRÉSENTATION</a:t>
            </a:r>
          </a:p>
        </p:txBody>
      </p:sp>
      <p:sp>
        <p:nvSpPr>
          <p:cNvPr id="5" name="Espace réservé du numéro de diapositive 4">
            <a:extLst>
              <a:ext uri="{FF2B5EF4-FFF2-40B4-BE49-F238E27FC236}">
                <a16:creationId xmlns:a16="http://schemas.microsoft.com/office/drawing/2014/main" id="{E657E672-99C0-9DBC-01D1-11BBE066207F}"/>
              </a:ext>
            </a:extLst>
          </p:cNvPr>
          <p:cNvSpPr>
            <a:spLocks noGrp="1"/>
          </p:cNvSpPr>
          <p:nvPr>
            <p:ph type="sldNum" sz="quarter" idx="12"/>
          </p:nvPr>
        </p:nvSpPr>
        <p:spPr/>
        <p:txBody>
          <a:bodyPr/>
          <a:lstStyle>
            <a:lvl1pPr>
              <a:defRPr smtClean="0">
                <a:solidFill>
                  <a:srgbClr val="D22630"/>
                </a:solidFill>
              </a:defRPr>
            </a:lvl1pPr>
          </a:lstStyle>
          <a:p>
            <a:pPr>
              <a:defRPr/>
            </a:pPr>
            <a:fld id="{606D076B-4504-4086-90BC-CA283DE905C9}" type="slidenum">
              <a:rPr lang="fr-CA"/>
              <a:pPr>
                <a:defRPr/>
              </a:pPr>
              <a:t>‹N°›</a:t>
            </a:fld>
            <a:endParaRPr lang="fr-CA"/>
          </a:p>
        </p:txBody>
      </p:sp>
    </p:spTree>
    <p:extLst>
      <p:ext uri="{BB962C8B-B14F-4D97-AF65-F5344CB8AC3E}">
        <p14:creationId xmlns:p14="http://schemas.microsoft.com/office/powerpoint/2010/main" val="2279874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Only" preserve="1">
  <p:cSld name="Titre seul rouge">
    <p:bg>
      <p:bgPr>
        <a:solidFill>
          <a:schemeClr val="bg2"/>
        </a:solidFill>
        <a:effectLst/>
      </p:bgPr>
    </p:bg>
    <p:spTree>
      <p:nvGrpSpPr>
        <p:cNvPr id="1" name=""/>
        <p:cNvGrpSpPr/>
        <p:nvPr/>
      </p:nvGrpSpPr>
      <p:grpSpPr>
        <a:xfrm>
          <a:off x="0" y="0"/>
          <a:ext cx="0" cy="0"/>
          <a:chOff x="0" y="0"/>
          <a:chExt cx="0" cy="0"/>
        </a:xfrm>
      </p:grpSpPr>
      <p:sp>
        <p:nvSpPr>
          <p:cNvPr id="3" name="Image 7" descr="Gizmo_BLANC.png">
            <a:extLst>
              <a:ext uri="{FF2B5EF4-FFF2-40B4-BE49-F238E27FC236}">
                <a16:creationId xmlns:a16="http://schemas.microsoft.com/office/drawing/2014/main" id="{1EBB1B0D-EE85-4E78-F8B8-F4E00A39A266}"/>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a:xfrm>
            <a:off x="1295869" y="1324720"/>
            <a:ext cx="3429000" cy="3520963"/>
          </a:xfrm>
        </p:spPr>
        <p:txBody>
          <a:bodyPr/>
          <a:lstStyle>
            <a:lvl1pPr>
              <a:defRPr sz="4800">
                <a:solidFill>
                  <a:schemeClr val="tx1"/>
                </a:solidFill>
              </a:defRPr>
            </a:lvl1pPr>
          </a:lstStyle>
          <a:p>
            <a:r>
              <a:rPr lang="fr-CA" noProof="0" dirty="0"/>
              <a:t>Cliquez et modifiez le titre</a:t>
            </a:r>
          </a:p>
        </p:txBody>
      </p:sp>
      <p:sp>
        <p:nvSpPr>
          <p:cNvPr id="4" name="Espace réservé de la date 2">
            <a:extLst>
              <a:ext uri="{FF2B5EF4-FFF2-40B4-BE49-F238E27FC236}">
                <a16:creationId xmlns:a16="http://schemas.microsoft.com/office/drawing/2014/main" id="{258523BD-A856-16FA-F521-4B4324AE07FA}"/>
              </a:ext>
            </a:extLst>
          </p:cNvPr>
          <p:cNvSpPr>
            <a:spLocks noGrp="1"/>
          </p:cNvSpPr>
          <p:nvPr>
            <p:ph type="dt" sz="half" idx="10"/>
          </p:nvPr>
        </p:nvSpPr>
        <p:spPr/>
        <p:txBody>
          <a:bodyPr/>
          <a:lstStyle>
            <a:lvl1pPr>
              <a:defRPr smtClean="0">
                <a:solidFill>
                  <a:schemeClr val="tx1"/>
                </a:solidFill>
              </a:defRPr>
            </a:lvl1pPr>
          </a:lstStyle>
          <a:p>
            <a:pPr>
              <a:defRPr/>
            </a:pPr>
            <a:fld id="{C0CAD4CE-DD9C-4DC5-8CF0-917151184809}" type="datetime4">
              <a:rPr lang="fr-FR" smtClean="0"/>
              <a:t>17 septembre 2026</a:t>
            </a:fld>
            <a:endParaRPr lang="fr-CA"/>
          </a:p>
        </p:txBody>
      </p:sp>
      <p:sp>
        <p:nvSpPr>
          <p:cNvPr id="5" name="Espace réservé du pied de page 3">
            <a:extLst>
              <a:ext uri="{FF2B5EF4-FFF2-40B4-BE49-F238E27FC236}">
                <a16:creationId xmlns:a16="http://schemas.microsoft.com/office/drawing/2014/main" id="{F8CD80D5-02BE-8C0D-7988-123A0D6BF39D}"/>
              </a:ext>
            </a:extLst>
          </p:cNvPr>
          <p:cNvSpPr>
            <a:spLocks noGrp="1"/>
          </p:cNvSpPr>
          <p:nvPr>
            <p:ph type="ftr" sz="quarter" idx="11"/>
          </p:nvPr>
        </p:nvSpPr>
        <p:spPr/>
        <p:txBody>
          <a:bodyPr/>
          <a:lstStyle>
            <a:lvl1pPr>
              <a:defRPr>
                <a:solidFill>
                  <a:schemeClr val="tx1"/>
                </a:solidFill>
              </a:defRPr>
            </a:lvl1pPr>
          </a:lstStyle>
          <a:p>
            <a:pPr>
              <a:defRPr/>
            </a:pPr>
            <a:r>
              <a:rPr lang="fr-CA"/>
              <a:t>TITRE DE LA PRÉSENTATION</a:t>
            </a:r>
          </a:p>
        </p:txBody>
      </p:sp>
      <p:sp>
        <p:nvSpPr>
          <p:cNvPr id="6" name="Espace réservé du numéro de diapositive 4">
            <a:extLst>
              <a:ext uri="{FF2B5EF4-FFF2-40B4-BE49-F238E27FC236}">
                <a16:creationId xmlns:a16="http://schemas.microsoft.com/office/drawing/2014/main" id="{6708A208-8DB5-3AB8-067F-51A84924A258}"/>
              </a:ext>
            </a:extLst>
          </p:cNvPr>
          <p:cNvSpPr>
            <a:spLocks noGrp="1"/>
          </p:cNvSpPr>
          <p:nvPr>
            <p:ph type="sldNum" sz="quarter" idx="12"/>
          </p:nvPr>
        </p:nvSpPr>
        <p:spPr/>
        <p:txBody>
          <a:bodyPr/>
          <a:lstStyle>
            <a:lvl1pPr>
              <a:defRPr smtClean="0">
                <a:solidFill>
                  <a:schemeClr val="tx1"/>
                </a:solidFill>
              </a:defRPr>
            </a:lvl1pPr>
          </a:lstStyle>
          <a:p>
            <a:pPr>
              <a:defRPr/>
            </a:pPr>
            <a:fld id="{CAFF9EC5-153E-4DB2-91D7-5F87E16BC4C6}" type="slidenum">
              <a:rPr lang="fr-CA"/>
              <a:pPr>
                <a:defRPr/>
              </a:pPr>
              <a:t>‹N°›</a:t>
            </a:fld>
            <a:endParaRPr lang="fr-CA"/>
          </a:p>
        </p:txBody>
      </p:sp>
    </p:spTree>
    <p:extLst>
      <p:ext uri="{BB962C8B-B14F-4D97-AF65-F5344CB8AC3E}">
        <p14:creationId xmlns:p14="http://schemas.microsoft.com/office/powerpoint/2010/main" val="1432713978"/>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grpSp>
        <p:nvGrpSpPr>
          <p:cNvPr id="3" name="Grouper 12">
            <a:extLst>
              <a:ext uri="{FF2B5EF4-FFF2-40B4-BE49-F238E27FC236}">
                <a16:creationId xmlns:a16="http://schemas.microsoft.com/office/drawing/2014/main" id="{EE7708B0-4805-6CA1-EA0C-37D10EFC5D17}"/>
              </a:ext>
            </a:extLst>
          </p:cNvPr>
          <p:cNvGrpSpPr>
            <a:grpSpLocks/>
          </p:cNvGrpSpPr>
          <p:nvPr userDrawn="1"/>
        </p:nvGrpSpPr>
        <p:grpSpPr bwMode="auto">
          <a:xfrm>
            <a:off x="1958975" y="1439863"/>
            <a:ext cx="1825625" cy="2071687"/>
            <a:chOff x="1836211" y="1744386"/>
            <a:chExt cx="1826681" cy="2071321"/>
          </a:xfrm>
        </p:grpSpPr>
        <p:sp>
          <p:nvSpPr>
            <p:cNvPr id="4" name="Chevron 10">
              <a:extLst>
                <a:ext uri="{FF2B5EF4-FFF2-40B4-BE49-F238E27FC236}">
                  <a16:creationId xmlns:a16="http://schemas.microsoft.com/office/drawing/2014/main" id="{F0FC91AE-F94B-C883-4CF5-ACAD32211685}"/>
                </a:ext>
              </a:extLst>
            </p:cNvPr>
            <p:cNvSpPr/>
            <p:nvPr userDrawn="1"/>
          </p:nvSpPr>
          <p:spPr>
            <a:xfrm flipH="1">
              <a:off x="1836211" y="1744386"/>
              <a:ext cx="918106" cy="2071321"/>
            </a:xfrm>
            <a:prstGeom prst="chevron">
              <a:avLst>
                <a:gd name="adj" fmla="val 55000"/>
              </a:avLst>
            </a:prstGeom>
            <a:solidFill>
              <a:srgbClr val="D2263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sp>
          <p:nvSpPr>
            <p:cNvPr id="5" name="Chevron 11">
              <a:extLst>
                <a:ext uri="{FF2B5EF4-FFF2-40B4-BE49-F238E27FC236}">
                  <a16:creationId xmlns:a16="http://schemas.microsoft.com/office/drawing/2014/main" id="{C21F77C0-E283-02BF-76C5-73CEFB3A2002}"/>
                </a:ext>
              </a:extLst>
            </p:cNvPr>
            <p:cNvSpPr/>
            <p:nvPr userDrawn="1"/>
          </p:nvSpPr>
          <p:spPr>
            <a:xfrm flipH="1">
              <a:off x="2744786" y="1744386"/>
              <a:ext cx="918106" cy="2071321"/>
            </a:xfrm>
            <a:prstGeom prst="chevron">
              <a:avLst>
                <a:gd name="adj" fmla="val 55000"/>
              </a:avLst>
            </a:prstGeom>
            <a:solidFill>
              <a:srgbClr val="D2263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grpSp>
      <p:grpSp>
        <p:nvGrpSpPr>
          <p:cNvPr id="6" name="Grouper 13">
            <a:extLst>
              <a:ext uri="{FF2B5EF4-FFF2-40B4-BE49-F238E27FC236}">
                <a16:creationId xmlns:a16="http://schemas.microsoft.com/office/drawing/2014/main" id="{91EEB24F-C59C-2172-BFF2-A8250A0143DA}"/>
              </a:ext>
            </a:extLst>
          </p:cNvPr>
          <p:cNvGrpSpPr>
            <a:grpSpLocks/>
          </p:cNvGrpSpPr>
          <p:nvPr userDrawn="1"/>
        </p:nvGrpSpPr>
        <p:grpSpPr bwMode="auto">
          <a:xfrm flipH="1">
            <a:off x="20621625" y="9539288"/>
            <a:ext cx="1825625" cy="2071687"/>
            <a:chOff x="1836211" y="1744386"/>
            <a:chExt cx="1826681" cy="2071321"/>
          </a:xfrm>
        </p:grpSpPr>
        <p:sp>
          <p:nvSpPr>
            <p:cNvPr id="7" name="Chevron 14">
              <a:extLst>
                <a:ext uri="{FF2B5EF4-FFF2-40B4-BE49-F238E27FC236}">
                  <a16:creationId xmlns:a16="http://schemas.microsoft.com/office/drawing/2014/main" id="{92EFB264-E429-3F58-44CA-C040A00A9FD0}"/>
                </a:ext>
              </a:extLst>
            </p:cNvPr>
            <p:cNvSpPr/>
            <p:nvPr userDrawn="1"/>
          </p:nvSpPr>
          <p:spPr>
            <a:xfrm flipH="1">
              <a:off x="1836211" y="1744386"/>
              <a:ext cx="918106" cy="2071321"/>
            </a:xfrm>
            <a:prstGeom prst="chevron">
              <a:avLst>
                <a:gd name="adj" fmla="val 55000"/>
              </a:avLst>
            </a:prstGeom>
            <a:solidFill>
              <a:srgbClr val="D2263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sp>
          <p:nvSpPr>
            <p:cNvPr id="8" name="Chevron 15">
              <a:extLst>
                <a:ext uri="{FF2B5EF4-FFF2-40B4-BE49-F238E27FC236}">
                  <a16:creationId xmlns:a16="http://schemas.microsoft.com/office/drawing/2014/main" id="{F43B84AC-CF3A-5708-7984-923EE95323BE}"/>
                </a:ext>
              </a:extLst>
            </p:cNvPr>
            <p:cNvSpPr/>
            <p:nvPr userDrawn="1"/>
          </p:nvSpPr>
          <p:spPr>
            <a:xfrm flipH="1">
              <a:off x="2744786" y="1744386"/>
              <a:ext cx="918106" cy="2071321"/>
            </a:xfrm>
            <a:prstGeom prst="chevron">
              <a:avLst>
                <a:gd name="adj" fmla="val 55000"/>
              </a:avLst>
            </a:prstGeom>
            <a:solidFill>
              <a:srgbClr val="D2263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grpSp>
      <p:sp>
        <p:nvSpPr>
          <p:cNvPr id="2" name="Titre 1"/>
          <p:cNvSpPr>
            <a:spLocks noGrp="1"/>
          </p:cNvSpPr>
          <p:nvPr>
            <p:ph type="title"/>
          </p:nvPr>
        </p:nvSpPr>
        <p:spPr>
          <a:xfrm>
            <a:off x="4049380" y="5841410"/>
            <a:ext cx="16571803" cy="1416776"/>
          </a:xfrm>
        </p:spPr>
        <p:txBody>
          <a:bodyPr/>
          <a:lstStyle>
            <a:lvl1pPr algn="ctr">
              <a:defRPr>
                <a:solidFill>
                  <a:srgbClr val="D22630"/>
                </a:solidFill>
              </a:defRPr>
            </a:lvl1pPr>
          </a:lstStyle>
          <a:p>
            <a:r>
              <a:rPr lang="fr-CA" noProof="0"/>
              <a:t>Cliquez et modifiez le titre</a:t>
            </a:r>
          </a:p>
        </p:txBody>
      </p:sp>
      <p:sp>
        <p:nvSpPr>
          <p:cNvPr id="9" name="Espace réservé de la date 3">
            <a:extLst>
              <a:ext uri="{FF2B5EF4-FFF2-40B4-BE49-F238E27FC236}">
                <a16:creationId xmlns:a16="http://schemas.microsoft.com/office/drawing/2014/main" id="{5BCD8385-2CD3-E61F-5466-97A6A7E457C9}"/>
              </a:ext>
            </a:extLst>
          </p:cNvPr>
          <p:cNvSpPr>
            <a:spLocks noGrp="1"/>
          </p:cNvSpPr>
          <p:nvPr>
            <p:ph type="dt" sz="half" idx="10"/>
          </p:nvPr>
        </p:nvSpPr>
        <p:spPr/>
        <p:txBody>
          <a:bodyPr/>
          <a:lstStyle>
            <a:lvl1pPr>
              <a:defRPr smtClean="0">
                <a:solidFill>
                  <a:srgbClr val="D22630"/>
                </a:solidFill>
              </a:defRPr>
            </a:lvl1pPr>
          </a:lstStyle>
          <a:p>
            <a:pPr>
              <a:defRPr/>
            </a:pPr>
            <a:fld id="{4FA5E3AC-86D7-4D37-9006-47EAA6335356}" type="datetime4">
              <a:rPr lang="fr-FR" smtClean="0"/>
              <a:t>17 septembre 2026</a:t>
            </a:fld>
            <a:endParaRPr lang="fr-CA"/>
          </a:p>
        </p:txBody>
      </p:sp>
      <p:sp>
        <p:nvSpPr>
          <p:cNvPr id="10" name="Espace réservé du pied de page 4">
            <a:extLst>
              <a:ext uri="{FF2B5EF4-FFF2-40B4-BE49-F238E27FC236}">
                <a16:creationId xmlns:a16="http://schemas.microsoft.com/office/drawing/2014/main" id="{1FE20387-3627-8979-7CD9-AFC89DDF7D34}"/>
              </a:ext>
            </a:extLst>
          </p:cNvPr>
          <p:cNvSpPr>
            <a:spLocks noGrp="1"/>
          </p:cNvSpPr>
          <p:nvPr>
            <p:ph type="ftr" sz="quarter" idx="11"/>
          </p:nvPr>
        </p:nvSpPr>
        <p:spPr/>
        <p:txBody>
          <a:bodyPr/>
          <a:lstStyle>
            <a:lvl1pPr>
              <a:defRPr>
                <a:solidFill>
                  <a:srgbClr val="D22630"/>
                </a:solidFill>
              </a:defRPr>
            </a:lvl1pPr>
          </a:lstStyle>
          <a:p>
            <a:pPr>
              <a:defRPr/>
            </a:pPr>
            <a:r>
              <a:rPr lang="fr-CA"/>
              <a:t>TITRE DE LA PRÉSENTATION</a:t>
            </a:r>
          </a:p>
        </p:txBody>
      </p:sp>
      <p:sp>
        <p:nvSpPr>
          <p:cNvPr id="11" name="Espace réservé du numéro de diapositive 5">
            <a:extLst>
              <a:ext uri="{FF2B5EF4-FFF2-40B4-BE49-F238E27FC236}">
                <a16:creationId xmlns:a16="http://schemas.microsoft.com/office/drawing/2014/main" id="{C6ADDC0C-DD22-9648-9C9E-13655669CAEF}"/>
              </a:ext>
            </a:extLst>
          </p:cNvPr>
          <p:cNvSpPr>
            <a:spLocks noGrp="1"/>
          </p:cNvSpPr>
          <p:nvPr>
            <p:ph type="sldNum" sz="quarter" idx="12"/>
          </p:nvPr>
        </p:nvSpPr>
        <p:spPr/>
        <p:txBody>
          <a:bodyPr/>
          <a:lstStyle>
            <a:lvl1pPr>
              <a:defRPr smtClean="0">
                <a:solidFill>
                  <a:srgbClr val="D22630"/>
                </a:solidFill>
              </a:defRPr>
            </a:lvl1pPr>
          </a:lstStyle>
          <a:p>
            <a:pPr>
              <a:defRPr/>
            </a:pPr>
            <a:fld id="{7CB84C87-FE74-42C2-A6BA-00300C0B9DB9}" type="slidenum">
              <a:rPr lang="fr-CA"/>
              <a:pPr>
                <a:defRPr/>
              </a:pPr>
              <a:t>‹N°›</a:t>
            </a:fld>
            <a:endParaRPr lang="fr-CA"/>
          </a:p>
        </p:txBody>
      </p:sp>
    </p:spTree>
    <p:extLst>
      <p:ext uri="{BB962C8B-B14F-4D97-AF65-F5344CB8AC3E}">
        <p14:creationId xmlns:p14="http://schemas.microsoft.com/office/powerpoint/2010/main" val="37757020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itation rouge">
    <p:bg>
      <p:bgPr>
        <a:solidFill>
          <a:schemeClr val="bg2"/>
        </a:solidFill>
        <a:effectLst/>
      </p:bgPr>
    </p:bg>
    <p:spTree>
      <p:nvGrpSpPr>
        <p:cNvPr id="1" name=""/>
        <p:cNvGrpSpPr/>
        <p:nvPr/>
      </p:nvGrpSpPr>
      <p:grpSpPr>
        <a:xfrm>
          <a:off x="0" y="0"/>
          <a:ext cx="0" cy="0"/>
          <a:chOff x="0" y="0"/>
          <a:chExt cx="0" cy="0"/>
        </a:xfrm>
      </p:grpSpPr>
      <p:grpSp>
        <p:nvGrpSpPr>
          <p:cNvPr id="3" name="Grouper 12">
            <a:extLst>
              <a:ext uri="{FF2B5EF4-FFF2-40B4-BE49-F238E27FC236}">
                <a16:creationId xmlns:a16="http://schemas.microsoft.com/office/drawing/2014/main" id="{E8A31A00-04C5-1729-70DC-44E0D45FA5C5}"/>
              </a:ext>
            </a:extLst>
          </p:cNvPr>
          <p:cNvGrpSpPr/>
          <p:nvPr userDrawn="1"/>
        </p:nvGrpSpPr>
        <p:grpSpPr>
          <a:xfrm>
            <a:off x="1958627" y="1439863"/>
            <a:ext cx="1826681" cy="2071321"/>
            <a:chOff x="1836211" y="1744386"/>
            <a:chExt cx="1826681" cy="2071321"/>
          </a:xfrm>
          <a:solidFill>
            <a:schemeClr val="tx1"/>
          </a:solidFill>
        </p:grpSpPr>
        <p:sp>
          <p:nvSpPr>
            <p:cNvPr id="4" name="Chevron 10">
              <a:extLst>
                <a:ext uri="{FF2B5EF4-FFF2-40B4-BE49-F238E27FC236}">
                  <a16:creationId xmlns:a16="http://schemas.microsoft.com/office/drawing/2014/main" id="{5ECF1B28-8C81-64FF-BB56-062D2A8AE9CA}"/>
                </a:ext>
              </a:extLst>
            </p:cNvPr>
            <p:cNvSpPr/>
            <p:nvPr/>
          </p:nvSpPr>
          <p:spPr>
            <a:xfrm flipH="1">
              <a:off x="1836211" y="1744386"/>
              <a:ext cx="918105" cy="2071321"/>
            </a:xfrm>
            <a:prstGeom prst="chevron">
              <a:avLst>
                <a:gd name="adj" fmla="val 55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sp>
          <p:nvSpPr>
            <p:cNvPr id="5" name="Chevron 11">
              <a:extLst>
                <a:ext uri="{FF2B5EF4-FFF2-40B4-BE49-F238E27FC236}">
                  <a16:creationId xmlns:a16="http://schemas.microsoft.com/office/drawing/2014/main" id="{B1D7BA22-586E-A44A-2538-ECA1A11FAA59}"/>
                </a:ext>
              </a:extLst>
            </p:cNvPr>
            <p:cNvSpPr/>
            <p:nvPr/>
          </p:nvSpPr>
          <p:spPr>
            <a:xfrm flipH="1">
              <a:off x="2744787" y="1744386"/>
              <a:ext cx="918105" cy="2071321"/>
            </a:xfrm>
            <a:prstGeom prst="chevron">
              <a:avLst>
                <a:gd name="adj" fmla="val 55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grpSp>
      <p:grpSp>
        <p:nvGrpSpPr>
          <p:cNvPr id="6" name="Grouper 13">
            <a:extLst>
              <a:ext uri="{FF2B5EF4-FFF2-40B4-BE49-F238E27FC236}">
                <a16:creationId xmlns:a16="http://schemas.microsoft.com/office/drawing/2014/main" id="{8967B37E-4D65-511D-EF81-78687F640C22}"/>
              </a:ext>
            </a:extLst>
          </p:cNvPr>
          <p:cNvGrpSpPr/>
          <p:nvPr userDrawn="1"/>
        </p:nvGrpSpPr>
        <p:grpSpPr>
          <a:xfrm flipH="1">
            <a:off x="20621183" y="9539992"/>
            <a:ext cx="1826681" cy="2071321"/>
            <a:chOff x="1836211" y="1744386"/>
            <a:chExt cx="1826681" cy="2071321"/>
          </a:xfrm>
          <a:solidFill>
            <a:schemeClr val="tx1"/>
          </a:solidFill>
        </p:grpSpPr>
        <p:sp>
          <p:nvSpPr>
            <p:cNvPr id="7" name="Chevron 14">
              <a:extLst>
                <a:ext uri="{FF2B5EF4-FFF2-40B4-BE49-F238E27FC236}">
                  <a16:creationId xmlns:a16="http://schemas.microsoft.com/office/drawing/2014/main" id="{FBF090C4-73F0-360E-0EB3-CFB5E34B32E8}"/>
                </a:ext>
              </a:extLst>
            </p:cNvPr>
            <p:cNvSpPr/>
            <p:nvPr/>
          </p:nvSpPr>
          <p:spPr>
            <a:xfrm flipH="1">
              <a:off x="1836211" y="1744386"/>
              <a:ext cx="918105" cy="2071321"/>
            </a:xfrm>
            <a:prstGeom prst="chevron">
              <a:avLst>
                <a:gd name="adj" fmla="val 55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sp>
          <p:nvSpPr>
            <p:cNvPr id="8" name="Chevron 15">
              <a:extLst>
                <a:ext uri="{FF2B5EF4-FFF2-40B4-BE49-F238E27FC236}">
                  <a16:creationId xmlns:a16="http://schemas.microsoft.com/office/drawing/2014/main" id="{ED35F700-CB5A-6153-CE10-4DBC604278B8}"/>
                </a:ext>
              </a:extLst>
            </p:cNvPr>
            <p:cNvSpPr/>
            <p:nvPr/>
          </p:nvSpPr>
          <p:spPr>
            <a:xfrm flipH="1">
              <a:off x="2744787" y="1744386"/>
              <a:ext cx="918105" cy="2071321"/>
            </a:xfrm>
            <a:prstGeom prst="chevron">
              <a:avLst>
                <a:gd name="adj" fmla="val 55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088639" eaLnBrk="1" fontAlgn="auto" hangingPunct="1">
                <a:spcBef>
                  <a:spcPts val="0"/>
                </a:spcBef>
                <a:spcAft>
                  <a:spcPts val="0"/>
                </a:spcAft>
                <a:defRPr/>
              </a:pPr>
              <a:endParaRPr lang="fr-CA">
                <a:solidFill>
                  <a:schemeClr val="tx1"/>
                </a:solidFill>
              </a:endParaRPr>
            </a:p>
          </p:txBody>
        </p:sp>
      </p:grpSp>
      <p:sp>
        <p:nvSpPr>
          <p:cNvPr id="9" name="Image 14" descr="Gizmo_BLANC.png">
            <a:extLst>
              <a:ext uri="{FF2B5EF4-FFF2-40B4-BE49-F238E27FC236}">
                <a16:creationId xmlns:a16="http://schemas.microsoft.com/office/drawing/2014/main" id="{F1666B04-BAA6-BEA8-1275-807C306E0B8F}"/>
              </a:ext>
            </a:extLst>
          </p:cNvPr>
          <p:cNvSpPr>
            <a:spLocks noChangeAspect="1" noChangeArrowheads="1"/>
          </p:cNvSpPr>
          <p:nvPr userDrawn="1"/>
        </p:nvSpPr>
        <p:spPr bwMode="auto">
          <a:xfrm>
            <a:off x="23087013" y="12452350"/>
            <a:ext cx="306387"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
        <p:nvSpPr>
          <p:cNvPr id="2" name="Titre 1"/>
          <p:cNvSpPr>
            <a:spLocks noGrp="1"/>
          </p:cNvSpPr>
          <p:nvPr>
            <p:ph type="title"/>
          </p:nvPr>
        </p:nvSpPr>
        <p:spPr>
          <a:xfrm>
            <a:off x="3886646" y="3538682"/>
            <a:ext cx="16571803" cy="6001310"/>
          </a:xfrm>
        </p:spPr>
        <p:txBody>
          <a:bodyPr/>
          <a:lstStyle>
            <a:lvl1pPr algn="ctr">
              <a:defRPr>
                <a:solidFill>
                  <a:schemeClr val="tx1"/>
                </a:solidFill>
              </a:defRPr>
            </a:lvl1pPr>
          </a:lstStyle>
          <a:p>
            <a:r>
              <a:rPr lang="fr-CA" noProof="0"/>
              <a:t>Cliquez et modifiez le titre</a:t>
            </a:r>
          </a:p>
        </p:txBody>
      </p:sp>
      <p:sp>
        <p:nvSpPr>
          <p:cNvPr id="10" name="Espace réservé de la date 3">
            <a:extLst>
              <a:ext uri="{FF2B5EF4-FFF2-40B4-BE49-F238E27FC236}">
                <a16:creationId xmlns:a16="http://schemas.microsoft.com/office/drawing/2014/main" id="{C7BE7837-653E-C2A5-16D7-60F549B17F08}"/>
              </a:ext>
            </a:extLst>
          </p:cNvPr>
          <p:cNvSpPr>
            <a:spLocks noGrp="1"/>
          </p:cNvSpPr>
          <p:nvPr>
            <p:ph type="dt" sz="half" idx="10"/>
          </p:nvPr>
        </p:nvSpPr>
        <p:spPr/>
        <p:txBody>
          <a:bodyPr/>
          <a:lstStyle>
            <a:lvl1pPr>
              <a:defRPr smtClean="0">
                <a:solidFill>
                  <a:schemeClr val="tx1"/>
                </a:solidFill>
              </a:defRPr>
            </a:lvl1pPr>
          </a:lstStyle>
          <a:p>
            <a:pPr>
              <a:defRPr/>
            </a:pPr>
            <a:fld id="{152FEE03-ADAC-4EE3-B4CC-BB0544FF116B}" type="datetime4">
              <a:rPr lang="fr-FR" smtClean="0"/>
              <a:t>17 septembre 2026</a:t>
            </a:fld>
            <a:endParaRPr lang="fr-CA"/>
          </a:p>
        </p:txBody>
      </p:sp>
      <p:sp>
        <p:nvSpPr>
          <p:cNvPr id="11" name="Espace réservé du pied de page 4">
            <a:extLst>
              <a:ext uri="{FF2B5EF4-FFF2-40B4-BE49-F238E27FC236}">
                <a16:creationId xmlns:a16="http://schemas.microsoft.com/office/drawing/2014/main" id="{41063577-A644-05C4-ED99-E7CEC39D6D67}"/>
              </a:ext>
            </a:extLst>
          </p:cNvPr>
          <p:cNvSpPr>
            <a:spLocks noGrp="1"/>
          </p:cNvSpPr>
          <p:nvPr>
            <p:ph type="ftr" sz="quarter" idx="11"/>
          </p:nvPr>
        </p:nvSpPr>
        <p:spPr/>
        <p:txBody>
          <a:bodyPr/>
          <a:lstStyle>
            <a:lvl1pPr>
              <a:defRPr>
                <a:solidFill>
                  <a:schemeClr val="tx1"/>
                </a:solidFill>
              </a:defRPr>
            </a:lvl1pPr>
          </a:lstStyle>
          <a:p>
            <a:pPr>
              <a:defRPr/>
            </a:pPr>
            <a:r>
              <a:rPr lang="fr-CA"/>
              <a:t>TITRE DE LA PRÉSENTATION</a:t>
            </a:r>
          </a:p>
        </p:txBody>
      </p:sp>
      <p:sp>
        <p:nvSpPr>
          <p:cNvPr id="12" name="Espace réservé du numéro de diapositive 5">
            <a:extLst>
              <a:ext uri="{FF2B5EF4-FFF2-40B4-BE49-F238E27FC236}">
                <a16:creationId xmlns:a16="http://schemas.microsoft.com/office/drawing/2014/main" id="{62716EA5-3234-F1B2-C832-A741D1384FB3}"/>
              </a:ext>
            </a:extLst>
          </p:cNvPr>
          <p:cNvSpPr>
            <a:spLocks noGrp="1"/>
          </p:cNvSpPr>
          <p:nvPr>
            <p:ph type="sldNum" sz="quarter" idx="12"/>
          </p:nvPr>
        </p:nvSpPr>
        <p:spPr/>
        <p:txBody>
          <a:bodyPr/>
          <a:lstStyle>
            <a:lvl1pPr>
              <a:defRPr smtClean="0">
                <a:solidFill>
                  <a:schemeClr val="tx1"/>
                </a:solidFill>
              </a:defRPr>
            </a:lvl1pPr>
          </a:lstStyle>
          <a:p>
            <a:pPr>
              <a:defRPr/>
            </a:pPr>
            <a:fld id="{91B5262C-D961-4443-AB76-53B37CC639D8}" type="slidenum">
              <a:rPr lang="fr-CA"/>
              <a:pPr>
                <a:defRPr/>
              </a:pPr>
              <a:t>‹N°›</a:t>
            </a:fld>
            <a:endParaRPr lang="fr-CA"/>
          </a:p>
        </p:txBody>
      </p:sp>
    </p:spTree>
    <p:extLst>
      <p:ext uri="{BB962C8B-B14F-4D97-AF65-F5344CB8AC3E}">
        <p14:creationId xmlns:p14="http://schemas.microsoft.com/office/powerpoint/2010/main" val="4167053306"/>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Intro/Finale">
    <p:spTree>
      <p:nvGrpSpPr>
        <p:cNvPr id="1" name=""/>
        <p:cNvGrpSpPr/>
        <p:nvPr/>
      </p:nvGrpSpPr>
      <p:grpSpPr>
        <a:xfrm>
          <a:off x="0" y="0"/>
          <a:ext cx="0" cy="0"/>
          <a:chOff x="0" y="0"/>
          <a:chExt cx="0" cy="0"/>
        </a:xfrm>
      </p:grpSpPr>
      <p:sp>
        <p:nvSpPr>
          <p:cNvPr id="2" name="Image 7" descr="CLG_Logo_RGB_BICOLORE.png">
            <a:extLst>
              <a:ext uri="{FF2B5EF4-FFF2-40B4-BE49-F238E27FC236}">
                <a16:creationId xmlns:a16="http://schemas.microsoft.com/office/drawing/2014/main" id="{0D459033-7F79-41C1-D8EB-6ACDCD1F65B2}"/>
              </a:ext>
            </a:extLst>
          </p:cNvPr>
          <p:cNvSpPr>
            <a:spLocks noChangeAspect="1" noChangeArrowheads="1"/>
          </p:cNvSpPr>
          <p:nvPr userDrawn="1"/>
        </p:nvSpPr>
        <p:spPr bwMode="auto">
          <a:xfrm>
            <a:off x="8480425" y="4821238"/>
            <a:ext cx="7426325"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Tree>
    <p:extLst>
      <p:ext uri="{BB962C8B-B14F-4D97-AF65-F5344CB8AC3E}">
        <p14:creationId xmlns:p14="http://schemas.microsoft.com/office/powerpoint/2010/main" val="1914442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Intro/Finale rouge">
    <p:bg>
      <p:bgPr>
        <a:solidFill>
          <a:schemeClr val="accent1"/>
        </a:solidFill>
        <a:effectLst/>
      </p:bgPr>
    </p:bg>
    <p:spTree>
      <p:nvGrpSpPr>
        <p:cNvPr id="1" name=""/>
        <p:cNvGrpSpPr/>
        <p:nvPr/>
      </p:nvGrpSpPr>
      <p:grpSpPr>
        <a:xfrm>
          <a:off x="0" y="0"/>
          <a:ext cx="0" cy="0"/>
          <a:chOff x="0" y="0"/>
          <a:chExt cx="0" cy="0"/>
        </a:xfrm>
      </p:grpSpPr>
      <p:sp>
        <p:nvSpPr>
          <p:cNvPr id="2" name="Image 7" descr="CLG_Logo_BLANC.png">
            <a:extLst>
              <a:ext uri="{FF2B5EF4-FFF2-40B4-BE49-F238E27FC236}">
                <a16:creationId xmlns:a16="http://schemas.microsoft.com/office/drawing/2014/main" id="{1A8FF673-8CE4-1D84-CA2F-BD3CE59CF514}"/>
              </a:ext>
            </a:extLst>
          </p:cNvPr>
          <p:cNvSpPr>
            <a:spLocks noChangeAspect="1" noChangeArrowheads="1"/>
          </p:cNvSpPr>
          <p:nvPr userDrawn="1"/>
        </p:nvSpPr>
        <p:spPr bwMode="auto">
          <a:xfrm>
            <a:off x="8480425" y="4821238"/>
            <a:ext cx="7426325"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Tree>
    <p:extLst>
      <p:ext uri="{BB962C8B-B14F-4D97-AF65-F5344CB8AC3E}">
        <p14:creationId xmlns:p14="http://schemas.microsoft.com/office/powerpoint/2010/main" val="33683549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9FFF58FB-2118-39CF-2DF4-A316C179F7D4}"/>
              </a:ext>
            </a:extLst>
          </p:cNvPr>
          <p:cNvSpPr>
            <a:spLocks noGrp="1" noChangeArrowheads="1"/>
          </p:cNvSpPr>
          <p:nvPr>
            <p:ph type="title"/>
          </p:nvPr>
        </p:nvSpPr>
        <p:spPr bwMode="auto">
          <a:xfrm>
            <a:off x="1295400" y="1268413"/>
            <a:ext cx="6615113"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CA" altLang="fr-FR"/>
              <a:t>CLIQUEZ ET MODIFIEZ LE TITRE</a:t>
            </a:r>
          </a:p>
        </p:txBody>
      </p:sp>
      <p:sp>
        <p:nvSpPr>
          <p:cNvPr id="1027" name="Espace réservé du texte 2">
            <a:extLst>
              <a:ext uri="{FF2B5EF4-FFF2-40B4-BE49-F238E27FC236}">
                <a16:creationId xmlns:a16="http://schemas.microsoft.com/office/drawing/2014/main" id="{A9E0D2F7-5DE9-D229-AF94-401DAEC7EF7A}"/>
              </a:ext>
            </a:extLst>
          </p:cNvPr>
          <p:cNvSpPr>
            <a:spLocks noGrp="1" noChangeArrowheads="1"/>
          </p:cNvSpPr>
          <p:nvPr>
            <p:ph type="body" idx="1"/>
          </p:nvPr>
        </p:nvSpPr>
        <p:spPr bwMode="auto">
          <a:xfrm>
            <a:off x="12257088" y="1344613"/>
            <a:ext cx="10194925" cy="102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fr-CA" altLang="fr-FR"/>
              <a:t>Cliquez pour modifier les styles du texte du masque</a:t>
            </a:r>
          </a:p>
          <a:p>
            <a:pPr lvl="1"/>
            <a:r>
              <a:rPr lang="fr-CA" altLang="fr-FR"/>
              <a:t>Premier niveau</a:t>
            </a:r>
          </a:p>
        </p:txBody>
      </p:sp>
      <p:sp>
        <p:nvSpPr>
          <p:cNvPr id="4" name="Espace réservé de la date 3">
            <a:extLst>
              <a:ext uri="{FF2B5EF4-FFF2-40B4-BE49-F238E27FC236}">
                <a16:creationId xmlns:a16="http://schemas.microsoft.com/office/drawing/2014/main" id="{C972F26A-B52E-FB51-0C5A-FCD25B33744D}"/>
              </a:ext>
            </a:extLst>
          </p:cNvPr>
          <p:cNvSpPr>
            <a:spLocks noGrp="1"/>
          </p:cNvSpPr>
          <p:nvPr>
            <p:ph type="dt" sz="half" idx="2"/>
          </p:nvPr>
        </p:nvSpPr>
        <p:spPr>
          <a:xfrm>
            <a:off x="12257088" y="12422188"/>
            <a:ext cx="7315200" cy="323850"/>
          </a:xfrm>
          <a:prstGeom prst="rect">
            <a:avLst/>
          </a:prstGeom>
        </p:spPr>
        <p:txBody>
          <a:bodyPr vert="horz" lIns="0" tIns="0" rIns="0" bIns="0" rtlCol="0" anchor="ctr">
            <a:normAutofit/>
          </a:bodyPr>
          <a:lstStyle>
            <a:lvl1pPr algn="l" defTabSz="1088639" eaLnBrk="1" fontAlgn="auto" hangingPunct="1">
              <a:spcBef>
                <a:spcPts val="0"/>
              </a:spcBef>
              <a:spcAft>
                <a:spcPts val="0"/>
              </a:spcAft>
              <a:defRPr sz="2000" cap="all" spc="50" smtClean="0">
                <a:solidFill>
                  <a:schemeClr val="tx1"/>
                </a:solidFill>
                <a:latin typeface="+mn-lt"/>
              </a:defRPr>
            </a:lvl1pPr>
          </a:lstStyle>
          <a:p>
            <a:pPr>
              <a:defRPr/>
            </a:pPr>
            <a:fld id="{C26616F2-8E66-40AB-A4EE-FAED7AD7BDB6}" type="datetime4">
              <a:rPr lang="fr-FR" smtClean="0"/>
              <a:t>17 septembre 2026</a:t>
            </a:fld>
            <a:endParaRPr lang="fr-CA" dirty="0"/>
          </a:p>
        </p:txBody>
      </p:sp>
      <p:sp>
        <p:nvSpPr>
          <p:cNvPr id="5" name="Espace réservé du pied de page 4">
            <a:extLst>
              <a:ext uri="{FF2B5EF4-FFF2-40B4-BE49-F238E27FC236}">
                <a16:creationId xmlns:a16="http://schemas.microsoft.com/office/drawing/2014/main" id="{6206E089-83CA-D16B-E59D-C4740D3C5E4A}"/>
              </a:ext>
            </a:extLst>
          </p:cNvPr>
          <p:cNvSpPr>
            <a:spLocks noGrp="1"/>
          </p:cNvSpPr>
          <p:nvPr>
            <p:ph type="ftr" sz="quarter" idx="3"/>
          </p:nvPr>
        </p:nvSpPr>
        <p:spPr>
          <a:xfrm>
            <a:off x="1295400" y="12422188"/>
            <a:ext cx="10058400" cy="323850"/>
          </a:xfrm>
          <a:prstGeom prst="rect">
            <a:avLst/>
          </a:prstGeom>
        </p:spPr>
        <p:txBody>
          <a:bodyPr vert="horz" lIns="0" tIns="0" rIns="0" bIns="0" rtlCol="0" anchor="ctr">
            <a:normAutofit/>
          </a:bodyPr>
          <a:lstStyle>
            <a:lvl1pPr algn="l" defTabSz="1088639" eaLnBrk="1" fontAlgn="auto" hangingPunct="1">
              <a:spcBef>
                <a:spcPts val="0"/>
              </a:spcBef>
              <a:spcAft>
                <a:spcPts val="0"/>
              </a:spcAft>
              <a:defRPr sz="2000" kern="1200" cap="all" spc="30" dirty="0">
                <a:solidFill>
                  <a:schemeClr val="tx1"/>
                </a:solidFill>
                <a:latin typeface="+mn-lt"/>
              </a:defRPr>
            </a:lvl1pPr>
          </a:lstStyle>
          <a:p>
            <a:pPr>
              <a:defRPr/>
            </a:pPr>
            <a:r>
              <a:rPr lang="fr-CA"/>
              <a:t>TITRE DE LA PRÉSENTATION</a:t>
            </a:r>
          </a:p>
        </p:txBody>
      </p:sp>
      <p:sp>
        <p:nvSpPr>
          <p:cNvPr id="6" name="Espace réservé du numéro de diapositive 5">
            <a:extLst>
              <a:ext uri="{FF2B5EF4-FFF2-40B4-BE49-F238E27FC236}">
                <a16:creationId xmlns:a16="http://schemas.microsoft.com/office/drawing/2014/main" id="{5AA1859A-EDA9-529F-D58F-D9DED8710D55}"/>
              </a:ext>
            </a:extLst>
          </p:cNvPr>
          <p:cNvSpPr>
            <a:spLocks noGrp="1"/>
          </p:cNvSpPr>
          <p:nvPr>
            <p:ph type="sldNum" sz="quarter" idx="4"/>
          </p:nvPr>
        </p:nvSpPr>
        <p:spPr>
          <a:xfrm>
            <a:off x="22806025" y="969963"/>
            <a:ext cx="601663" cy="323850"/>
          </a:xfrm>
          <a:prstGeom prst="rect">
            <a:avLst/>
          </a:prstGeom>
        </p:spPr>
        <p:txBody>
          <a:bodyPr vert="horz" lIns="0" tIns="0" rIns="0" bIns="0" rtlCol="0" anchor="ctr">
            <a:normAutofit/>
          </a:bodyPr>
          <a:lstStyle>
            <a:lvl1pPr algn="r" defTabSz="1088639" eaLnBrk="1" fontAlgn="auto" hangingPunct="1">
              <a:spcBef>
                <a:spcPts val="0"/>
              </a:spcBef>
              <a:spcAft>
                <a:spcPts val="0"/>
              </a:spcAft>
              <a:defRPr sz="2000" cap="all" smtClean="0">
                <a:solidFill>
                  <a:srgbClr val="000000"/>
                </a:solidFill>
                <a:latin typeface="+mn-lt"/>
              </a:defRPr>
            </a:lvl1pPr>
          </a:lstStyle>
          <a:p>
            <a:pPr>
              <a:defRPr/>
            </a:pPr>
            <a:fld id="{7444C958-9975-40D8-B9B1-98E97ACE700F}" type="slidenum">
              <a:rPr lang="fr-CA"/>
              <a:pPr>
                <a:defRPr/>
              </a:pPr>
              <a:t>‹N°›</a:t>
            </a:fld>
            <a:endParaRPr lang="fr-CA"/>
          </a:p>
        </p:txBody>
      </p:sp>
      <p:sp>
        <p:nvSpPr>
          <p:cNvPr id="1031" name="Image 13" descr="Gizmo.png">
            <a:extLst>
              <a:ext uri="{FF2B5EF4-FFF2-40B4-BE49-F238E27FC236}">
                <a16:creationId xmlns:a16="http://schemas.microsoft.com/office/drawing/2014/main" id="{DAC978B4-2F1F-E8D8-DB1E-BF5068CD8299}"/>
              </a:ext>
            </a:extLst>
          </p:cNvPr>
          <p:cNvSpPr>
            <a:spLocks noChangeAspect="1" noChangeArrowheads="1"/>
          </p:cNvSpPr>
          <p:nvPr userDrawn="1"/>
        </p:nvSpPr>
        <p:spPr bwMode="auto">
          <a:xfrm>
            <a:off x="23087013" y="12457113"/>
            <a:ext cx="3048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17" r:id="rId4"/>
    <p:sldLayoutId id="2147483727" r:id="rId5"/>
    <p:sldLayoutId id="2147483728" r:id="rId6"/>
    <p:sldLayoutId id="2147483729" r:id="rId7"/>
    <p:sldLayoutId id="2147483718" r:id="rId8"/>
    <p:sldLayoutId id="2147483730" r:id="rId9"/>
    <p:sldLayoutId id="2147483719"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20" r:id="rId25"/>
    <p:sldLayoutId id="2147483745" r:id="rId26"/>
    <p:sldLayoutId id="2147483746" r:id="rId27"/>
    <p:sldLayoutId id="2147483721" r:id="rId28"/>
    <p:sldLayoutId id="2147483722" r:id="rId29"/>
    <p:sldLayoutId id="2147483723" r:id="rId30"/>
    <p:sldLayoutId id="2147483747" r:id="rId31"/>
    <p:sldLayoutId id="2147483748" r:id="rId32"/>
    <p:sldLayoutId id="2147483749" r:id="rId33"/>
    <p:sldLayoutId id="2147483750" r:id="rId34"/>
    <p:sldLayoutId id="2147483751" r:id="rId35"/>
    <p:sldLayoutId id="2147483752" r:id="rId36"/>
  </p:sldLayoutIdLst>
  <p:hf hdr="0"/>
  <p:txStyles>
    <p:titleStyle>
      <a:lvl1pPr algn="l" defTabSz="1087438" rtl="0" fontAlgn="base">
        <a:lnSpc>
          <a:spcPct val="105000"/>
        </a:lnSpc>
        <a:spcBef>
          <a:spcPct val="0"/>
        </a:spcBef>
        <a:spcAft>
          <a:spcPct val="0"/>
        </a:spcAft>
        <a:defRPr sz="6600" b="1" kern="1200">
          <a:solidFill>
            <a:schemeClr val="tx1"/>
          </a:solidFill>
          <a:latin typeface="+mj-lt"/>
          <a:ea typeface="+mj-ea"/>
          <a:cs typeface="+mj-cs"/>
        </a:defRPr>
      </a:lvl1pPr>
      <a:lvl2pPr algn="l" defTabSz="1087438" rtl="0" fontAlgn="base">
        <a:lnSpc>
          <a:spcPct val="105000"/>
        </a:lnSpc>
        <a:spcBef>
          <a:spcPct val="0"/>
        </a:spcBef>
        <a:spcAft>
          <a:spcPct val="0"/>
        </a:spcAft>
        <a:defRPr sz="6600" b="1">
          <a:solidFill>
            <a:schemeClr val="tx1"/>
          </a:solidFill>
          <a:latin typeface="Arial" panose="020B0604020202020204" pitchFamily="34" charset="0"/>
        </a:defRPr>
      </a:lvl2pPr>
      <a:lvl3pPr algn="l" defTabSz="1087438" rtl="0" fontAlgn="base">
        <a:lnSpc>
          <a:spcPct val="105000"/>
        </a:lnSpc>
        <a:spcBef>
          <a:spcPct val="0"/>
        </a:spcBef>
        <a:spcAft>
          <a:spcPct val="0"/>
        </a:spcAft>
        <a:defRPr sz="6600" b="1">
          <a:solidFill>
            <a:schemeClr val="tx1"/>
          </a:solidFill>
          <a:latin typeface="Arial" panose="020B0604020202020204" pitchFamily="34" charset="0"/>
        </a:defRPr>
      </a:lvl3pPr>
      <a:lvl4pPr algn="l" defTabSz="1087438" rtl="0" fontAlgn="base">
        <a:lnSpc>
          <a:spcPct val="105000"/>
        </a:lnSpc>
        <a:spcBef>
          <a:spcPct val="0"/>
        </a:spcBef>
        <a:spcAft>
          <a:spcPct val="0"/>
        </a:spcAft>
        <a:defRPr sz="6600" b="1">
          <a:solidFill>
            <a:schemeClr val="tx1"/>
          </a:solidFill>
          <a:latin typeface="Arial" panose="020B0604020202020204" pitchFamily="34" charset="0"/>
        </a:defRPr>
      </a:lvl4pPr>
      <a:lvl5pPr algn="l" defTabSz="1087438" rtl="0" fontAlgn="base">
        <a:lnSpc>
          <a:spcPct val="105000"/>
        </a:lnSpc>
        <a:spcBef>
          <a:spcPct val="0"/>
        </a:spcBef>
        <a:spcAft>
          <a:spcPct val="0"/>
        </a:spcAft>
        <a:defRPr sz="6600" b="1">
          <a:solidFill>
            <a:schemeClr val="tx1"/>
          </a:solidFill>
          <a:latin typeface="Arial" panose="020B0604020202020204" pitchFamily="34" charset="0"/>
        </a:defRPr>
      </a:lvl5pPr>
      <a:lvl6pPr marL="457200" algn="l" defTabSz="1087438" rtl="0" fontAlgn="base">
        <a:lnSpc>
          <a:spcPct val="105000"/>
        </a:lnSpc>
        <a:spcBef>
          <a:spcPct val="0"/>
        </a:spcBef>
        <a:spcAft>
          <a:spcPct val="0"/>
        </a:spcAft>
        <a:defRPr sz="6600" b="1">
          <a:solidFill>
            <a:schemeClr val="tx1"/>
          </a:solidFill>
          <a:latin typeface="Arial" panose="020B0604020202020204" pitchFamily="34" charset="0"/>
        </a:defRPr>
      </a:lvl6pPr>
      <a:lvl7pPr marL="914400" algn="l" defTabSz="1087438" rtl="0" fontAlgn="base">
        <a:lnSpc>
          <a:spcPct val="105000"/>
        </a:lnSpc>
        <a:spcBef>
          <a:spcPct val="0"/>
        </a:spcBef>
        <a:spcAft>
          <a:spcPct val="0"/>
        </a:spcAft>
        <a:defRPr sz="6600" b="1">
          <a:solidFill>
            <a:schemeClr val="tx1"/>
          </a:solidFill>
          <a:latin typeface="Arial" panose="020B0604020202020204" pitchFamily="34" charset="0"/>
        </a:defRPr>
      </a:lvl7pPr>
      <a:lvl8pPr marL="1371600" algn="l" defTabSz="1087438" rtl="0" fontAlgn="base">
        <a:lnSpc>
          <a:spcPct val="105000"/>
        </a:lnSpc>
        <a:spcBef>
          <a:spcPct val="0"/>
        </a:spcBef>
        <a:spcAft>
          <a:spcPct val="0"/>
        </a:spcAft>
        <a:defRPr sz="6600" b="1">
          <a:solidFill>
            <a:schemeClr val="tx1"/>
          </a:solidFill>
          <a:latin typeface="Arial" panose="020B0604020202020204" pitchFamily="34" charset="0"/>
        </a:defRPr>
      </a:lvl8pPr>
      <a:lvl9pPr marL="1828800" algn="l" defTabSz="1087438" rtl="0" fontAlgn="base">
        <a:lnSpc>
          <a:spcPct val="105000"/>
        </a:lnSpc>
        <a:spcBef>
          <a:spcPct val="0"/>
        </a:spcBef>
        <a:spcAft>
          <a:spcPct val="0"/>
        </a:spcAft>
        <a:defRPr sz="6600" b="1">
          <a:solidFill>
            <a:schemeClr val="tx1"/>
          </a:solidFill>
          <a:latin typeface="Arial" panose="020B0604020202020204" pitchFamily="34" charset="0"/>
        </a:defRPr>
      </a:lvl9pPr>
    </p:titleStyle>
    <p:bodyStyle>
      <a:lvl1pPr algn="l" defTabSz="1087438" rtl="0" fontAlgn="base">
        <a:spcBef>
          <a:spcPts val="3600"/>
        </a:spcBef>
        <a:spcAft>
          <a:spcPct val="0"/>
        </a:spcAft>
        <a:buFont typeface="Arial" panose="020B0604020202020204" pitchFamily="34" charset="0"/>
        <a:defRPr sz="4800" b="1" kern="1200">
          <a:solidFill>
            <a:schemeClr val="accent1"/>
          </a:solidFill>
          <a:latin typeface="+mn-lt"/>
          <a:ea typeface="+mn-ea"/>
          <a:cs typeface="+mn-cs"/>
        </a:defRPr>
      </a:lvl1pPr>
      <a:lvl2pPr marL="685800" indent="-685800" algn="l" defTabSz="1087438" rtl="0" fontAlgn="base">
        <a:lnSpc>
          <a:spcPct val="130000"/>
        </a:lnSpc>
        <a:spcBef>
          <a:spcPts val="3600"/>
        </a:spcBef>
        <a:spcAft>
          <a:spcPct val="0"/>
        </a:spcAft>
        <a:buFont typeface="Arial" panose="020B0604020202020204" pitchFamily="34" charset="0"/>
        <a:buChar char="•"/>
        <a:defRPr sz="4800" kern="1200">
          <a:solidFill>
            <a:schemeClr val="tx1"/>
          </a:solidFill>
          <a:latin typeface="+mn-lt"/>
          <a:ea typeface="+mn-ea"/>
          <a:cs typeface="+mn-cs"/>
        </a:defRPr>
      </a:lvl2pPr>
      <a:lvl3pPr marL="685800" indent="-685800" algn="l" defTabSz="1087438" rtl="0" fontAlgn="base">
        <a:lnSpc>
          <a:spcPct val="110000"/>
        </a:lnSpc>
        <a:spcBef>
          <a:spcPts val="1000"/>
        </a:spcBef>
        <a:spcAft>
          <a:spcPct val="0"/>
        </a:spcAft>
        <a:buFont typeface="Arial" panose="020B0604020202020204" pitchFamily="34" charset="0"/>
        <a:buChar char="•"/>
        <a:defRPr sz="4800" kern="1200">
          <a:solidFill>
            <a:schemeClr val="tx1"/>
          </a:solidFill>
          <a:latin typeface="+mn-lt"/>
          <a:ea typeface="+mn-ea"/>
          <a:cs typeface="+mn-cs"/>
        </a:defRPr>
      </a:lvl3pPr>
      <a:lvl4pPr marL="352425" algn="l" defTabSz="1087438" rtl="0" fontAlgn="base">
        <a:lnSpc>
          <a:spcPct val="110000"/>
        </a:lnSpc>
        <a:spcBef>
          <a:spcPts val="1000"/>
        </a:spcBef>
        <a:spcAft>
          <a:spcPct val="0"/>
        </a:spcAft>
        <a:buFont typeface="Arial" panose="020B0604020202020204" pitchFamily="34" charset="0"/>
        <a:defRPr sz="4800" kern="1200">
          <a:solidFill>
            <a:schemeClr val="tx1"/>
          </a:solidFill>
          <a:latin typeface="+mn-lt"/>
          <a:ea typeface="+mn-ea"/>
          <a:cs typeface="+mn-cs"/>
        </a:defRPr>
      </a:lvl4pPr>
      <a:lvl5pPr marL="688975" algn="l" defTabSz="1087438" rtl="0" fontAlgn="base">
        <a:lnSpc>
          <a:spcPct val="110000"/>
        </a:lnSpc>
        <a:spcBef>
          <a:spcPts val="1000"/>
        </a:spcBef>
        <a:spcAft>
          <a:spcPct val="0"/>
        </a:spcAft>
        <a:buFont typeface="Arial" panose="020B0604020202020204" pitchFamily="34" charset="0"/>
        <a:defRPr sz="4800" kern="1200">
          <a:solidFill>
            <a:schemeClr val="tx1"/>
          </a:solidFill>
          <a:latin typeface="+mn-lt"/>
          <a:ea typeface="+mn-ea"/>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fr-FR"/>
      </a:defPPr>
      <a:lvl1pPr marL="0" algn="l" defTabSz="1088639" rtl="0" eaLnBrk="1" latinLnBrk="0" hangingPunct="1">
        <a:defRPr sz="4300" kern="1200">
          <a:solidFill>
            <a:schemeClr val="tx1"/>
          </a:solidFill>
          <a:latin typeface="+mn-lt"/>
          <a:ea typeface="+mn-ea"/>
          <a:cs typeface="+mn-cs"/>
        </a:defRPr>
      </a:lvl1pPr>
      <a:lvl2pPr marL="1088639" algn="l" defTabSz="1088639" rtl="0" eaLnBrk="1" latinLnBrk="0" hangingPunct="1">
        <a:defRPr sz="4300" kern="1200">
          <a:solidFill>
            <a:schemeClr val="tx1"/>
          </a:solidFill>
          <a:latin typeface="+mn-lt"/>
          <a:ea typeface="+mn-ea"/>
          <a:cs typeface="+mn-cs"/>
        </a:defRPr>
      </a:lvl2pPr>
      <a:lvl3pPr marL="2177278" algn="l" defTabSz="1088639" rtl="0" eaLnBrk="1" latinLnBrk="0" hangingPunct="1">
        <a:defRPr sz="4300" kern="1200">
          <a:solidFill>
            <a:schemeClr val="tx1"/>
          </a:solidFill>
          <a:latin typeface="+mn-lt"/>
          <a:ea typeface="+mn-ea"/>
          <a:cs typeface="+mn-cs"/>
        </a:defRPr>
      </a:lvl3pPr>
      <a:lvl4pPr marL="3265917" algn="l" defTabSz="1088639" rtl="0" eaLnBrk="1" latinLnBrk="0" hangingPunct="1">
        <a:defRPr sz="4300" kern="1200">
          <a:solidFill>
            <a:schemeClr val="tx1"/>
          </a:solidFill>
          <a:latin typeface="+mn-lt"/>
          <a:ea typeface="+mn-ea"/>
          <a:cs typeface="+mn-cs"/>
        </a:defRPr>
      </a:lvl4pPr>
      <a:lvl5pPr marL="4354556" algn="l" defTabSz="1088639" rtl="0" eaLnBrk="1" latinLnBrk="0" hangingPunct="1">
        <a:defRPr sz="4300" kern="1200">
          <a:solidFill>
            <a:schemeClr val="tx1"/>
          </a:solidFill>
          <a:latin typeface="+mn-lt"/>
          <a:ea typeface="+mn-ea"/>
          <a:cs typeface="+mn-cs"/>
        </a:defRPr>
      </a:lvl5pPr>
      <a:lvl6pPr marL="5443195" algn="l" defTabSz="1088639" rtl="0" eaLnBrk="1" latinLnBrk="0" hangingPunct="1">
        <a:defRPr sz="4300" kern="1200">
          <a:solidFill>
            <a:schemeClr val="tx1"/>
          </a:solidFill>
          <a:latin typeface="+mn-lt"/>
          <a:ea typeface="+mn-ea"/>
          <a:cs typeface="+mn-cs"/>
        </a:defRPr>
      </a:lvl6pPr>
      <a:lvl7pPr marL="6531834" algn="l" defTabSz="1088639" rtl="0" eaLnBrk="1" latinLnBrk="0" hangingPunct="1">
        <a:defRPr sz="4300" kern="1200">
          <a:solidFill>
            <a:schemeClr val="tx1"/>
          </a:solidFill>
          <a:latin typeface="+mn-lt"/>
          <a:ea typeface="+mn-ea"/>
          <a:cs typeface="+mn-cs"/>
        </a:defRPr>
      </a:lvl7pPr>
      <a:lvl8pPr marL="7620472" algn="l" defTabSz="1088639" rtl="0" eaLnBrk="1" latinLnBrk="0" hangingPunct="1">
        <a:defRPr sz="4300" kern="1200">
          <a:solidFill>
            <a:schemeClr val="tx1"/>
          </a:solidFill>
          <a:latin typeface="+mn-lt"/>
          <a:ea typeface="+mn-ea"/>
          <a:cs typeface="+mn-cs"/>
        </a:defRPr>
      </a:lvl8pPr>
      <a:lvl9pPr marL="8709111" algn="l" defTabSz="1088639" rtl="0" eaLnBrk="1" latinLnBrk="0" hangingPunct="1">
        <a:defRPr sz="43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30.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mage 3" descr="Une image contenant plein air, ciel, arbre, nuage&#10;&#10;Description générée automatiquement">
            <a:extLst>
              <a:ext uri="{FF2B5EF4-FFF2-40B4-BE49-F238E27FC236}">
                <a16:creationId xmlns:a16="http://schemas.microsoft.com/office/drawing/2014/main" id="{789B2935-4099-62A2-4250-33626B1F1CD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24387175"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Image 4" descr="Une image contenant noir, obscurité&#10;&#10;Description générée automatiquement">
            <a:extLst>
              <a:ext uri="{FF2B5EF4-FFF2-40B4-BE49-F238E27FC236}">
                <a16:creationId xmlns:a16="http://schemas.microsoft.com/office/drawing/2014/main" id="{CE9EDF33-9F1F-DF8D-AC5A-73F6ECECBEE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116550" y="-152400"/>
            <a:ext cx="6211888"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9">
            <a:extLst>
              <a:ext uri="{FF2B5EF4-FFF2-40B4-BE49-F238E27FC236}">
                <a16:creationId xmlns:a16="http://schemas.microsoft.com/office/drawing/2014/main" id="{1B019D7E-6045-EC63-6435-0682552EC4E5}"/>
              </a:ext>
            </a:extLst>
          </p:cNvPr>
          <p:cNvSpPr txBox="1">
            <a:spLocks/>
          </p:cNvSpPr>
          <p:nvPr/>
        </p:nvSpPr>
        <p:spPr>
          <a:xfrm>
            <a:off x="-1" y="3629819"/>
            <a:ext cx="24387175" cy="25812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anchor="ctr"/>
          <a:lstStyle>
            <a:lvl1pPr algn="ctr" defTabSz="1088639" rtl="0" eaLnBrk="1" latinLnBrk="0" hangingPunct="1">
              <a:lnSpc>
                <a:spcPct val="130000"/>
              </a:lnSpc>
              <a:spcBef>
                <a:spcPts val="0"/>
              </a:spcBef>
              <a:buNone/>
              <a:defRPr sz="6000" b="1" kern="1200">
                <a:solidFill>
                  <a:schemeClr val="tx1"/>
                </a:solidFill>
                <a:latin typeface="+mj-lt"/>
                <a:ea typeface="+mj-ea"/>
                <a:cs typeface="+mj-cs"/>
              </a:defRPr>
            </a:lvl1pPr>
          </a:lstStyle>
          <a:p>
            <a:pPr fontAlgn="auto">
              <a:spcAft>
                <a:spcPts val="0"/>
              </a:spcAft>
              <a:defRPr/>
            </a:pPr>
            <a:r>
              <a:rPr lang="fr-CA" sz="6600" dirty="0">
                <a:solidFill>
                  <a:schemeClr val="bg1"/>
                </a:solidFill>
              </a:rPr>
              <a:t>Étudier. Participer. S’épanouir. — </a:t>
            </a:r>
            <a:r>
              <a:rPr lang="fr-CA" sz="6600" i="1" dirty="0">
                <a:solidFill>
                  <a:schemeClr val="bg1"/>
                </a:solidFill>
              </a:rPr>
              <a:t>La Vie étudiante à vos côtés</a:t>
            </a:r>
            <a:endParaRPr lang="fr-CA" sz="6600" dirty="0">
              <a:solidFill>
                <a:schemeClr val="bg1"/>
              </a:solidFill>
            </a:endParaRPr>
          </a:p>
        </p:txBody>
      </p:sp>
      <p:sp>
        <p:nvSpPr>
          <p:cNvPr id="2" name="Espace réservé de la date 2">
            <a:extLst>
              <a:ext uri="{FF2B5EF4-FFF2-40B4-BE49-F238E27FC236}">
                <a16:creationId xmlns:a16="http://schemas.microsoft.com/office/drawing/2014/main" id="{29323FE4-76D6-1C29-E0FD-72E6DDBBD44E}"/>
              </a:ext>
            </a:extLst>
          </p:cNvPr>
          <p:cNvSpPr txBox="1">
            <a:spLocks/>
          </p:cNvSpPr>
          <p:nvPr/>
        </p:nvSpPr>
        <p:spPr>
          <a:xfrm>
            <a:off x="8535988" y="12746038"/>
            <a:ext cx="7315200" cy="323850"/>
          </a:xfrm>
          <a:prstGeom prst="rect">
            <a:avLst/>
          </a:prstGeom>
        </p:spPr>
        <p:txBody>
          <a:bodyPr vert="horz" lIns="0" tIns="0" rIns="0" bIns="0" rtlCol="0" anchor="ctr">
            <a:normAutofit/>
          </a:bodyPr>
          <a:lstStyle>
            <a:defPPr>
              <a:defRPr lang="fr-FR"/>
            </a:defPPr>
            <a:lvl1pPr algn="ctr" defTabSz="1088639" rtl="0" eaLnBrk="1" fontAlgn="auto" hangingPunct="1">
              <a:spcBef>
                <a:spcPts val="0"/>
              </a:spcBef>
              <a:spcAft>
                <a:spcPts val="0"/>
              </a:spcAft>
              <a:defRPr sz="2000" kern="1200" cap="all" spc="50" smtClean="0">
                <a:solidFill>
                  <a:schemeClr val="tx1"/>
                </a:solidFill>
                <a:latin typeface="+mn-lt"/>
                <a:ea typeface="+mn-ea"/>
                <a:cs typeface="+mn-cs"/>
              </a:defRPr>
            </a:lvl1pPr>
            <a:lvl2pPr marL="1087438" indent="-630238"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2pPr>
            <a:lvl3pPr marL="2176463" indent="-1262063"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3pPr>
            <a:lvl4pPr marL="3265488" indent="-1893888"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4pPr>
            <a:lvl5pPr marL="4354513" indent="-2525713" algn="l" defTabSz="1087438" rtl="0" eaLnBrk="0" fontAlgn="base" hangingPunct="0">
              <a:spcBef>
                <a:spcPct val="0"/>
              </a:spcBef>
              <a:spcAft>
                <a:spcPct val="0"/>
              </a:spcAft>
              <a:defRPr sz="4300" kern="1200">
                <a:solidFill>
                  <a:schemeClr val="tx1"/>
                </a:solidFill>
                <a:latin typeface="Arial" panose="020B0604020202020204" pitchFamily="34" charset="0"/>
                <a:ea typeface="+mn-ea"/>
                <a:cs typeface="+mn-cs"/>
              </a:defRPr>
            </a:lvl5pPr>
            <a:lvl6pPr marL="2286000" algn="l" defTabSz="914400" rtl="0" eaLnBrk="1" latinLnBrk="0" hangingPunct="1">
              <a:defRPr sz="4300" kern="1200">
                <a:solidFill>
                  <a:schemeClr val="tx1"/>
                </a:solidFill>
                <a:latin typeface="Arial" panose="020B0604020202020204" pitchFamily="34" charset="0"/>
                <a:ea typeface="+mn-ea"/>
                <a:cs typeface="+mn-cs"/>
              </a:defRPr>
            </a:lvl6pPr>
            <a:lvl7pPr marL="2743200" algn="l" defTabSz="914400" rtl="0" eaLnBrk="1" latinLnBrk="0" hangingPunct="1">
              <a:defRPr sz="4300" kern="1200">
                <a:solidFill>
                  <a:schemeClr val="tx1"/>
                </a:solidFill>
                <a:latin typeface="Arial" panose="020B0604020202020204" pitchFamily="34" charset="0"/>
                <a:ea typeface="+mn-ea"/>
                <a:cs typeface="+mn-cs"/>
              </a:defRPr>
            </a:lvl7pPr>
            <a:lvl8pPr marL="3200400" algn="l" defTabSz="914400" rtl="0" eaLnBrk="1" latinLnBrk="0" hangingPunct="1">
              <a:defRPr sz="4300" kern="1200">
                <a:solidFill>
                  <a:schemeClr val="tx1"/>
                </a:solidFill>
                <a:latin typeface="Arial" panose="020B0604020202020204" pitchFamily="34" charset="0"/>
                <a:ea typeface="+mn-ea"/>
                <a:cs typeface="+mn-cs"/>
              </a:defRPr>
            </a:lvl8pPr>
            <a:lvl9pPr marL="3657600" algn="l" defTabSz="914400" rtl="0" eaLnBrk="1" latinLnBrk="0" hangingPunct="1">
              <a:defRPr sz="4300" kern="1200">
                <a:solidFill>
                  <a:schemeClr val="tx1"/>
                </a:solidFill>
                <a:latin typeface="Arial" panose="020B0604020202020204" pitchFamily="34" charset="0"/>
                <a:ea typeface="+mn-ea"/>
                <a:cs typeface="+mn-cs"/>
              </a:defRPr>
            </a:lvl9pPr>
          </a:lstStyle>
          <a:p>
            <a:pPr>
              <a:defRPr/>
            </a:pPr>
            <a:fld id="{72FB86A3-AC5A-4470-8B15-DDBE2CA39226}" type="datetime4">
              <a:rPr lang="fr-FR" smtClean="0">
                <a:solidFill>
                  <a:schemeClr val="bg1"/>
                </a:solidFill>
              </a:rPr>
              <a:pPr>
                <a:defRPr/>
              </a:pPr>
              <a:t>17 septembre 2026</a:t>
            </a:fld>
            <a:endParaRPr lang="fr-CA" dirty="0">
              <a:solidFill>
                <a:schemeClr val="bg1"/>
              </a:solidFill>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B439C1FE-FD91-AD47-156B-327C1FE4214D}"/>
              </a:ext>
            </a:extLst>
          </p:cNvPr>
          <p:cNvSpPr>
            <a:spLocks noGrp="1" noChangeArrowheads="1"/>
          </p:cNvSpPr>
          <p:nvPr>
            <p:ph type="body" sz="quarter" idx="13"/>
          </p:nvPr>
        </p:nvSpPr>
        <p:spPr>
          <a:xfrm>
            <a:off x="11857037" y="1533525"/>
            <a:ext cx="11399777" cy="10206038"/>
          </a:xfrm>
        </p:spPr>
        <p:txBody>
          <a:bodyPr/>
          <a:lstStyle/>
          <a:p>
            <a:pPr>
              <a:buFont typeface="Arial" panose="020B0604020202020204" pitchFamily="34" charset="0"/>
              <a:buAutoNum type="arabicPeriod"/>
            </a:pPr>
            <a:r>
              <a:rPr lang="fr-CA" altLang="fr-FR" dirty="0">
                <a:solidFill>
                  <a:schemeClr val="tx1"/>
                </a:solidFill>
              </a:rPr>
              <a:t>L’offre de service des Nordiques</a:t>
            </a:r>
          </a:p>
          <a:p>
            <a:pPr>
              <a:buFont typeface="Arial" panose="020B0604020202020204" pitchFamily="34" charset="0"/>
              <a:buAutoNum type="arabicPeriod"/>
            </a:pPr>
            <a:r>
              <a:rPr lang="fr-CA" altLang="fr-FR" dirty="0">
                <a:solidFill>
                  <a:schemeClr val="tx1"/>
                </a:solidFill>
              </a:rPr>
              <a:t>L’offre de service du Socioculturel</a:t>
            </a:r>
          </a:p>
          <a:p>
            <a:pPr>
              <a:buFont typeface="Arial" panose="020B0604020202020204" pitchFamily="34" charset="0"/>
              <a:buAutoNum type="arabicPeriod"/>
            </a:pPr>
            <a:r>
              <a:rPr lang="fr-CA" altLang="fr-FR" dirty="0">
                <a:solidFill>
                  <a:schemeClr val="tx1"/>
                </a:solidFill>
              </a:rPr>
              <a:t>L’offre de service du volet PHARE et communautaire</a:t>
            </a:r>
          </a:p>
          <a:p>
            <a:pPr>
              <a:buFont typeface="Arial" panose="020B0604020202020204" pitchFamily="34" charset="0"/>
              <a:buAutoNum type="arabicPeriod"/>
            </a:pPr>
            <a:r>
              <a:rPr lang="fr-CA" altLang="fr-FR" dirty="0">
                <a:solidFill>
                  <a:schemeClr val="tx1"/>
                </a:solidFill>
              </a:rPr>
              <a:t>Taux de réussite des étudiants impliqués au socioculturel</a:t>
            </a:r>
          </a:p>
        </p:txBody>
      </p:sp>
      <p:sp>
        <p:nvSpPr>
          <p:cNvPr id="3" name="Espace réservé du numéro de diapositive 2">
            <a:extLst>
              <a:ext uri="{FF2B5EF4-FFF2-40B4-BE49-F238E27FC236}">
                <a16:creationId xmlns:a16="http://schemas.microsoft.com/office/drawing/2014/main" id="{FCFE3D56-C268-BF47-6DEC-5EC05CB1CEFD}"/>
              </a:ext>
            </a:extLst>
          </p:cNvPr>
          <p:cNvSpPr>
            <a:spLocks noGrp="1"/>
          </p:cNvSpPr>
          <p:nvPr>
            <p:ph type="sldNum" sz="quarter" idx="16"/>
          </p:nvPr>
        </p:nvSpPr>
        <p:spPr/>
        <p:txBody>
          <a:bodyPr/>
          <a:lstStyle/>
          <a:p>
            <a:pPr>
              <a:defRPr/>
            </a:pPr>
            <a:fld id="{9074F608-552B-44F1-AE25-3118807F3D1F}" type="slidenum">
              <a:rPr lang="fr-CA" smtClean="0"/>
              <a:pPr>
                <a:defRPr/>
              </a:pPr>
              <a:t>2</a:t>
            </a:fld>
            <a:endParaRPr lang="fr-CA"/>
          </a:p>
        </p:txBody>
      </p:sp>
      <p:pic>
        <p:nvPicPr>
          <p:cNvPr id="7" name="Image 6" descr="Une image contenant rouge, Graphique, conception&#10;&#10;Description générée automatiquement">
            <a:extLst>
              <a:ext uri="{FF2B5EF4-FFF2-40B4-BE49-F238E27FC236}">
                <a16:creationId xmlns:a16="http://schemas.microsoft.com/office/drawing/2014/main" id="{23D3382F-0612-CE16-14F1-5FA40530EDB1}"/>
              </a:ext>
            </a:extLst>
          </p:cNvPr>
          <p:cNvPicPr>
            <a:picLocks noGrp="1" noRot="1" noChangeAspect="1" noMove="1" noResize="1" noEditPoints="1" noAdjustHandles="1" noChangeArrowheads="1" noChangeShapeType="1" noCrop="1"/>
          </p:cNvPicPr>
          <p:nvPr/>
        </p:nvPicPr>
        <p:blipFill>
          <a:blip r:embed="rId2"/>
          <a:stretch>
            <a:fillRect/>
          </a:stretch>
        </p:blipFill>
        <p:spPr>
          <a:xfrm>
            <a:off x="22635236" y="11929551"/>
            <a:ext cx="943240" cy="1309123"/>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Espace réservé pour une image  15">
            <a:extLst>
              <a:ext uri="{FF2B5EF4-FFF2-40B4-BE49-F238E27FC236}">
                <a16:creationId xmlns:a16="http://schemas.microsoft.com/office/drawing/2014/main" id="{6599197D-1C25-9269-382A-4A3281E61895}"/>
              </a:ext>
            </a:extLst>
          </p:cNvPr>
          <p:cNvPicPr>
            <a:picLocks noGrp="1" noChangeAspect="1"/>
          </p:cNvPicPr>
          <p:nvPr>
            <p:ph type="pic" sz="quarter" idx="16"/>
          </p:nvPr>
        </p:nvPicPr>
        <p:blipFill>
          <a:blip r:embed="rId2"/>
          <a:srcRect l="16650" r="16650"/>
          <a:stretch>
            <a:fillRect/>
          </a:stretch>
        </p:blipFill>
        <p:spPr/>
      </p:pic>
      <p:sp>
        <p:nvSpPr>
          <p:cNvPr id="10" name="Espace réservé du texte 9">
            <a:extLst>
              <a:ext uri="{FF2B5EF4-FFF2-40B4-BE49-F238E27FC236}">
                <a16:creationId xmlns:a16="http://schemas.microsoft.com/office/drawing/2014/main" id="{139389CD-8D4A-DB82-0F8C-E7B3B5C07A8A}"/>
              </a:ext>
            </a:extLst>
          </p:cNvPr>
          <p:cNvSpPr>
            <a:spLocks noGrp="1"/>
          </p:cNvSpPr>
          <p:nvPr>
            <p:ph type="body" idx="14"/>
          </p:nvPr>
        </p:nvSpPr>
        <p:spPr/>
        <p:txBody>
          <a:bodyPr rtlCol="0"/>
          <a:lstStyle/>
          <a:p>
            <a:pPr defTabSz="1088639" fontAlgn="auto">
              <a:spcAft>
                <a:spcPts val="0"/>
              </a:spcAft>
              <a:buFont typeface="Arial"/>
              <a:buNone/>
              <a:defRPr/>
            </a:pPr>
            <a:r>
              <a:rPr lang="fr-CA" dirty="0"/>
              <a:t>1</a:t>
            </a:r>
          </a:p>
        </p:txBody>
      </p:sp>
      <p:sp>
        <p:nvSpPr>
          <p:cNvPr id="6" name="Espace réservé du numéro de diapositive 5">
            <a:extLst>
              <a:ext uri="{FF2B5EF4-FFF2-40B4-BE49-F238E27FC236}">
                <a16:creationId xmlns:a16="http://schemas.microsoft.com/office/drawing/2014/main" id="{2C1A08C0-13CE-3C0E-CEA1-3850EE1EE69A}"/>
              </a:ext>
            </a:extLst>
          </p:cNvPr>
          <p:cNvSpPr>
            <a:spLocks noGrp="1"/>
          </p:cNvSpPr>
          <p:nvPr>
            <p:ph type="sldNum" sz="quarter" idx="20"/>
          </p:nvPr>
        </p:nvSpPr>
        <p:spPr/>
        <p:txBody>
          <a:bodyPr/>
          <a:lstStyle/>
          <a:p>
            <a:pPr>
              <a:defRPr/>
            </a:pPr>
            <a:fld id="{7FF464F9-DA75-46CE-B9AC-869E6A08A2F6}" type="slidenum">
              <a:rPr lang="fr-CA" smtClean="0"/>
              <a:pPr>
                <a:defRPr/>
              </a:pPr>
              <a:t>3</a:t>
            </a:fld>
            <a:endParaRPr lang="fr-CA"/>
          </a:p>
        </p:txBody>
      </p:sp>
      <p:sp>
        <p:nvSpPr>
          <p:cNvPr id="37890" name="Titre 7">
            <a:extLst>
              <a:ext uri="{FF2B5EF4-FFF2-40B4-BE49-F238E27FC236}">
                <a16:creationId xmlns:a16="http://schemas.microsoft.com/office/drawing/2014/main" id="{1B71E155-E60E-33BE-5127-35D365DE59F8}"/>
              </a:ext>
            </a:extLst>
          </p:cNvPr>
          <p:cNvSpPr>
            <a:spLocks noGrp="1" noChangeArrowheads="1"/>
          </p:cNvSpPr>
          <p:nvPr>
            <p:ph type="title" idx="4294967295"/>
          </p:nvPr>
        </p:nvSpPr>
        <p:spPr>
          <a:xfrm>
            <a:off x="1968759" y="2240573"/>
            <a:ext cx="6400800" cy="10174288"/>
          </a:xfrm>
        </p:spPr>
        <p:txBody>
          <a:bodyPr/>
          <a:lstStyle/>
          <a:p>
            <a:r>
              <a:rPr lang="fr-CA" altLang="fr-FR" dirty="0"/>
              <a:t>Découvre les Nordiques</a:t>
            </a:r>
          </a:p>
        </p:txBody>
      </p:sp>
      <p:pic>
        <p:nvPicPr>
          <p:cNvPr id="11" name="Image 10" descr="Une image contenant Graphique, cercle, conception&#10;&#10;Description générée automatiquement">
            <a:extLst>
              <a:ext uri="{FF2B5EF4-FFF2-40B4-BE49-F238E27FC236}">
                <a16:creationId xmlns:a16="http://schemas.microsoft.com/office/drawing/2014/main" id="{1147D6C8-5F74-88E7-9B2C-9E3D30C92ABF}"/>
              </a:ext>
            </a:extLst>
          </p:cNvPr>
          <p:cNvPicPr>
            <a:picLocks noChangeAspect="1"/>
          </p:cNvPicPr>
          <p:nvPr/>
        </p:nvPicPr>
        <p:blipFill>
          <a:blip r:embed="rId3"/>
          <a:stretch>
            <a:fillRect/>
          </a:stretch>
        </p:blipFill>
        <p:spPr>
          <a:xfrm>
            <a:off x="22718778" y="11970595"/>
            <a:ext cx="776156" cy="1227036"/>
          </a:xfrm>
          <a:prstGeom prst="rect">
            <a:avLst/>
          </a:prstGeom>
        </p:spPr>
      </p:pic>
      <p:sp>
        <p:nvSpPr>
          <p:cNvPr id="17" name="Espace réservé du texte 9">
            <a:extLst>
              <a:ext uri="{FF2B5EF4-FFF2-40B4-BE49-F238E27FC236}">
                <a16:creationId xmlns:a16="http://schemas.microsoft.com/office/drawing/2014/main" id="{A495BF2D-372B-5EF3-414D-72A1ECE315B2}"/>
              </a:ext>
            </a:extLst>
          </p:cNvPr>
          <p:cNvSpPr txBox="1">
            <a:spLocks/>
          </p:cNvSpPr>
          <p:nvPr/>
        </p:nvSpPr>
        <p:spPr>
          <a:xfrm>
            <a:off x="1081088" y="93663"/>
            <a:ext cx="7866062" cy="6386512"/>
          </a:xfrm>
          <a:prstGeom prst="rect">
            <a:avLst/>
          </a:prstGeom>
        </p:spPr>
        <p:txBody>
          <a:bodyPr rtlCol="0"/>
          <a:lstStyle>
            <a:lvl1pPr algn="l" defTabSz="1087438" rtl="0" fontAlgn="base">
              <a:spcBef>
                <a:spcPts val="3600"/>
              </a:spcBef>
              <a:spcAft>
                <a:spcPct val="0"/>
              </a:spcAft>
              <a:buFont typeface="Arial" panose="020B0604020202020204" pitchFamily="34" charset="0"/>
              <a:defRPr sz="4800" b="1" kern="1200">
                <a:solidFill>
                  <a:schemeClr val="accent1"/>
                </a:solidFill>
                <a:latin typeface="+mn-lt"/>
                <a:ea typeface="+mn-ea"/>
                <a:cs typeface="+mn-cs"/>
              </a:defRPr>
            </a:lvl1pPr>
            <a:lvl2pPr marL="685800" indent="-685800" algn="l" defTabSz="1087438" rtl="0" fontAlgn="base">
              <a:lnSpc>
                <a:spcPct val="130000"/>
              </a:lnSpc>
              <a:spcBef>
                <a:spcPts val="3600"/>
              </a:spcBef>
              <a:spcAft>
                <a:spcPct val="0"/>
              </a:spcAft>
              <a:buFont typeface="Arial" panose="020B0604020202020204" pitchFamily="34" charset="0"/>
              <a:buChar char="•"/>
              <a:defRPr sz="4800" kern="1200">
                <a:solidFill>
                  <a:schemeClr val="tx1"/>
                </a:solidFill>
                <a:latin typeface="+mn-lt"/>
                <a:ea typeface="+mn-ea"/>
                <a:cs typeface="+mn-cs"/>
              </a:defRPr>
            </a:lvl2pPr>
            <a:lvl3pPr marL="685800" indent="-685800" algn="l" defTabSz="1087438" rtl="0" fontAlgn="base">
              <a:lnSpc>
                <a:spcPct val="110000"/>
              </a:lnSpc>
              <a:spcBef>
                <a:spcPts val="1000"/>
              </a:spcBef>
              <a:spcAft>
                <a:spcPct val="0"/>
              </a:spcAft>
              <a:buFont typeface="Arial" panose="020B0604020202020204" pitchFamily="34" charset="0"/>
              <a:buChar char="•"/>
              <a:defRPr sz="4800" kern="1200">
                <a:solidFill>
                  <a:schemeClr val="tx1"/>
                </a:solidFill>
                <a:latin typeface="+mn-lt"/>
                <a:ea typeface="+mn-ea"/>
                <a:cs typeface="+mn-cs"/>
              </a:defRPr>
            </a:lvl3pPr>
            <a:lvl4pPr marL="352425" algn="l" defTabSz="1087438" rtl="0" fontAlgn="base">
              <a:lnSpc>
                <a:spcPct val="110000"/>
              </a:lnSpc>
              <a:spcBef>
                <a:spcPts val="1000"/>
              </a:spcBef>
              <a:spcAft>
                <a:spcPct val="0"/>
              </a:spcAft>
              <a:buFont typeface="Arial" panose="020B0604020202020204" pitchFamily="34" charset="0"/>
              <a:defRPr sz="4800" kern="1200">
                <a:solidFill>
                  <a:schemeClr val="tx1"/>
                </a:solidFill>
                <a:latin typeface="+mn-lt"/>
                <a:ea typeface="+mn-ea"/>
                <a:cs typeface="+mn-cs"/>
              </a:defRPr>
            </a:lvl4pPr>
            <a:lvl5pPr marL="688975" algn="l" defTabSz="1087438" rtl="0" fontAlgn="base">
              <a:lnSpc>
                <a:spcPct val="110000"/>
              </a:lnSpc>
              <a:spcBef>
                <a:spcPts val="1000"/>
              </a:spcBef>
              <a:spcAft>
                <a:spcPct val="0"/>
              </a:spcAft>
              <a:buFont typeface="Arial" panose="020B0604020202020204" pitchFamily="34" charset="0"/>
              <a:defRPr sz="4800" kern="1200">
                <a:solidFill>
                  <a:schemeClr val="tx1"/>
                </a:solidFill>
                <a:latin typeface="+mn-lt"/>
                <a:ea typeface="+mn-ea"/>
                <a:cs typeface="+mn-cs"/>
              </a:defRPr>
            </a:lvl5pPr>
            <a:lvl6pPr marL="5987514" indent="-544319" algn="l" defTabSz="1088639" rtl="0" eaLnBrk="1" latinLnBrk="0" hangingPunct="1">
              <a:spcBef>
                <a:spcPct val="20000"/>
              </a:spcBef>
              <a:buFont typeface="Arial"/>
              <a:buChar char="•"/>
              <a:defRPr sz="4800" kern="1200">
                <a:solidFill>
                  <a:schemeClr val="tx1"/>
                </a:solidFill>
                <a:latin typeface="+mn-lt"/>
                <a:ea typeface="+mn-ea"/>
                <a:cs typeface="+mn-cs"/>
              </a:defRPr>
            </a:lvl6pPr>
            <a:lvl7pPr marL="7076153" indent="-544319" algn="l" defTabSz="1088639" rtl="0" eaLnBrk="1" latinLnBrk="0" hangingPunct="1">
              <a:spcBef>
                <a:spcPct val="20000"/>
              </a:spcBef>
              <a:buFont typeface="Arial"/>
              <a:buChar char="•"/>
              <a:defRPr sz="4800" kern="1200">
                <a:solidFill>
                  <a:schemeClr val="tx1"/>
                </a:solidFill>
                <a:latin typeface="+mn-lt"/>
                <a:ea typeface="+mn-ea"/>
                <a:cs typeface="+mn-cs"/>
              </a:defRPr>
            </a:lvl7pPr>
            <a:lvl8pPr marL="8164792" indent="-544319" algn="l" defTabSz="1088639" rtl="0" eaLnBrk="1" latinLnBrk="0" hangingPunct="1">
              <a:spcBef>
                <a:spcPct val="20000"/>
              </a:spcBef>
              <a:buFont typeface="Arial"/>
              <a:buChar char="•"/>
              <a:defRPr sz="4800" kern="1200">
                <a:solidFill>
                  <a:schemeClr val="tx1"/>
                </a:solidFill>
                <a:latin typeface="+mn-lt"/>
                <a:ea typeface="+mn-ea"/>
                <a:cs typeface="+mn-cs"/>
              </a:defRPr>
            </a:lvl8pPr>
            <a:lvl9pPr marL="9253431" indent="-544319" algn="l" defTabSz="1088639" rtl="0" eaLnBrk="1" latinLnBrk="0" hangingPunct="1">
              <a:spcBef>
                <a:spcPct val="20000"/>
              </a:spcBef>
              <a:buFont typeface="Arial"/>
              <a:buChar char="•"/>
              <a:defRPr sz="4800" kern="1200">
                <a:solidFill>
                  <a:schemeClr val="tx1"/>
                </a:solidFill>
                <a:latin typeface="+mn-lt"/>
                <a:ea typeface="+mn-ea"/>
                <a:cs typeface="+mn-cs"/>
              </a:defRPr>
            </a:lvl9pPr>
          </a:lstStyle>
          <a:p>
            <a:pPr defTabSz="1088639" eaLnBrk="1" fontAlgn="auto" hangingPunct="1">
              <a:spcAft>
                <a:spcPts val="0"/>
              </a:spcAft>
              <a:buFont typeface="Arial"/>
              <a:buNone/>
              <a:defRPr/>
            </a:pPr>
            <a:r>
              <a:rPr lang="fr-CA"/>
              <a:t>2</a:t>
            </a:r>
            <a:endParaRPr lang="fr-CA" dirty="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2">
            <a:extLst>
              <a:ext uri="{FF2B5EF4-FFF2-40B4-BE49-F238E27FC236}">
                <a16:creationId xmlns:a16="http://schemas.microsoft.com/office/drawing/2014/main" id="{ABEBC781-04F8-70BF-AF0D-3C89A924E321}"/>
              </a:ext>
            </a:extLst>
          </p:cNvPr>
          <p:cNvGrpSpPr/>
          <p:nvPr/>
        </p:nvGrpSpPr>
        <p:grpSpPr>
          <a:xfrm>
            <a:off x="-431320" y="11171685"/>
            <a:ext cx="25275396" cy="2544315"/>
            <a:chOff x="0" y="0"/>
            <a:chExt cx="4816593" cy="670108"/>
          </a:xfrm>
        </p:grpSpPr>
        <p:sp>
          <p:nvSpPr>
            <p:cNvPr id="44" name="Freeform 3">
              <a:extLst>
                <a:ext uri="{FF2B5EF4-FFF2-40B4-BE49-F238E27FC236}">
                  <a16:creationId xmlns:a16="http://schemas.microsoft.com/office/drawing/2014/main" id="{3772170F-91B2-43B8-827B-35B1C6D12F31}"/>
                </a:ext>
              </a:extLst>
            </p:cNvPr>
            <p:cNvSpPr/>
            <p:nvPr/>
          </p:nvSpPr>
          <p:spPr>
            <a:xfrm>
              <a:off x="0" y="0"/>
              <a:ext cx="4816592" cy="670108"/>
            </a:xfrm>
            <a:custGeom>
              <a:avLst/>
              <a:gdLst/>
              <a:ahLst/>
              <a:cxnLst/>
              <a:rect l="l" t="t" r="r" b="b"/>
              <a:pathLst>
                <a:path w="4816592" h="670108">
                  <a:moveTo>
                    <a:pt x="0" y="0"/>
                  </a:moveTo>
                  <a:lnTo>
                    <a:pt x="4816592" y="0"/>
                  </a:lnTo>
                  <a:lnTo>
                    <a:pt x="4816592" y="670108"/>
                  </a:lnTo>
                  <a:lnTo>
                    <a:pt x="0" y="670108"/>
                  </a:lnTo>
                  <a:close/>
                </a:path>
              </a:pathLst>
            </a:custGeom>
            <a:solidFill>
              <a:srgbClr val="202020"/>
            </a:solidFill>
          </p:spPr>
          <p:txBody>
            <a:bodyPr/>
            <a:lstStyle/>
            <a:p>
              <a:endParaRPr lang="fr-CA"/>
            </a:p>
          </p:txBody>
        </p:sp>
        <p:sp>
          <p:nvSpPr>
            <p:cNvPr id="45" name="TextBox 4">
              <a:extLst>
                <a:ext uri="{FF2B5EF4-FFF2-40B4-BE49-F238E27FC236}">
                  <a16:creationId xmlns:a16="http://schemas.microsoft.com/office/drawing/2014/main" id="{5D810BE1-08C3-03A1-7B64-EAA7CB223019}"/>
                </a:ext>
              </a:extLst>
            </p:cNvPr>
            <p:cNvSpPr txBox="1"/>
            <p:nvPr/>
          </p:nvSpPr>
          <p:spPr>
            <a:xfrm>
              <a:off x="0" y="-38100"/>
              <a:ext cx="4816593" cy="708208"/>
            </a:xfrm>
            <a:prstGeom prst="rect">
              <a:avLst/>
            </a:prstGeom>
          </p:spPr>
          <p:txBody>
            <a:bodyPr lIns="50800" tIns="50800" rIns="50800" bIns="50800" rtlCol="0" anchor="ctr"/>
            <a:lstStyle/>
            <a:p>
              <a:pPr algn="ctr">
                <a:lnSpc>
                  <a:spcPts val="2659"/>
                </a:lnSpc>
                <a:spcBef>
                  <a:spcPct val="0"/>
                </a:spcBef>
              </a:pPr>
              <a:endParaRPr/>
            </a:p>
          </p:txBody>
        </p:sp>
      </p:grpSp>
      <p:grpSp>
        <p:nvGrpSpPr>
          <p:cNvPr id="40" name="Group 5">
            <a:extLst>
              <a:ext uri="{FF2B5EF4-FFF2-40B4-BE49-F238E27FC236}">
                <a16:creationId xmlns:a16="http://schemas.microsoft.com/office/drawing/2014/main" id="{ADB9E8F7-B820-6460-7143-2E98D06F4D8D}"/>
              </a:ext>
            </a:extLst>
          </p:cNvPr>
          <p:cNvGrpSpPr>
            <a:grpSpLocks/>
          </p:cNvGrpSpPr>
          <p:nvPr/>
        </p:nvGrpSpPr>
        <p:grpSpPr>
          <a:xfrm>
            <a:off x="1313686" y="2036605"/>
            <a:ext cx="21777620" cy="10247410"/>
            <a:chOff x="0" y="-38100"/>
            <a:chExt cx="4274726" cy="2205567"/>
          </a:xfrm>
        </p:grpSpPr>
        <p:sp>
          <p:nvSpPr>
            <p:cNvPr id="41" name="Freeform 6">
              <a:extLst>
                <a:ext uri="{FF2B5EF4-FFF2-40B4-BE49-F238E27FC236}">
                  <a16:creationId xmlns:a16="http://schemas.microsoft.com/office/drawing/2014/main" id="{30E74E78-D245-009D-ED3D-CE690066B522}"/>
                </a:ext>
              </a:extLst>
            </p:cNvPr>
            <p:cNvSpPr>
              <a:spLocks/>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4F3F3"/>
            </a:solidFill>
          </p:spPr>
          <p:txBody>
            <a:bodyPr/>
            <a:lstStyle/>
            <a:p>
              <a:endParaRPr lang="fr-CA" dirty="0"/>
            </a:p>
          </p:txBody>
        </p:sp>
        <p:sp>
          <p:nvSpPr>
            <p:cNvPr id="42" name="TextBox 7">
              <a:extLst>
                <a:ext uri="{FF2B5EF4-FFF2-40B4-BE49-F238E27FC236}">
                  <a16:creationId xmlns:a16="http://schemas.microsoft.com/office/drawing/2014/main" id="{6E6B5AC6-B92F-4504-8D41-91BA3C38C2B8}"/>
                </a:ext>
              </a:extLst>
            </p:cNvPr>
            <p:cNvSpPr txBox="1">
              <a:spLocks/>
            </p:cNvSpPr>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7" name="Espace réservé du numéro de diapositive 6">
            <a:extLst>
              <a:ext uri="{FF2B5EF4-FFF2-40B4-BE49-F238E27FC236}">
                <a16:creationId xmlns:a16="http://schemas.microsoft.com/office/drawing/2014/main" id="{2CE9B284-A42D-76D0-2B1B-69E061337D54}"/>
              </a:ext>
            </a:extLst>
          </p:cNvPr>
          <p:cNvSpPr>
            <a:spLocks noGrp="1"/>
          </p:cNvSpPr>
          <p:nvPr>
            <p:ph type="sldNum" sz="quarter" idx="18"/>
          </p:nvPr>
        </p:nvSpPr>
        <p:spPr/>
        <p:txBody>
          <a:bodyPr/>
          <a:lstStyle/>
          <a:p>
            <a:pPr>
              <a:defRPr/>
            </a:pPr>
            <a:fld id="{D3293BD4-EF6E-41DA-B821-93DB478A68C4}" type="slidenum">
              <a:rPr lang="fr-CA" smtClean="0"/>
              <a:pPr>
                <a:defRPr/>
              </a:pPr>
              <a:t>4</a:t>
            </a:fld>
            <a:endParaRPr lang="fr-CA"/>
          </a:p>
        </p:txBody>
      </p:sp>
      <p:sp>
        <p:nvSpPr>
          <p:cNvPr id="48" name="Freeform 17">
            <a:extLst>
              <a:ext uri="{FF2B5EF4-FFF2-40B4-BE49-F238E27FC236}">
                <a16:creationId xmlns:a16="http://schemas.microsoft.com/office/drawing/2014/main" id="{82FAD800-74F0-9EBE-83EC-7EC514D51F50}"/>
              </a:ext>
            </a:extLst>
          </p:cNvPr>
          <p:cNvSpPr/>
          <p:nvPr/>
        </p:nvSpPr>
        <p:spPr>
          <a:xfrm>
            <a:off x="8119863" y="3672107"/>
            <a:ext cx="3574225" cy="3306889"/>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50" name="Freeform 17">
            <a:extLst>
              <a:ext uri="{FF2B5EF4-FFF2-40B4-BE49-F238E27FC236}">
                <a16:creationId xmlns:a16="http://schemas.microsoft.com/office/drawing/2014/main" id="{F856EC7E-FF66-8F87-ED21-412D03FE321F}"/>
              </a:ext>
            </a:extLst>
          </p:cNvPr>
          <p:cNvSpPr/>
          <p:nvPr/>
        </p:nvSpPr>
        <p:spPr>
          <a:xfrm>
            <a:off x="13067821" y="3682970"/>
            <a:ext cx="3574225" cy="3306889"/>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52" name="Freeform 17">
            <a:extLst>
              <a:ext uri="{FF2B5EF4-FFF2-40B4-BE49-F238E27FC236}">
                <a16:creationId xmlns:a16="http://schemas.microsoft.com/office/drawing/2014/main" id="{3261F205-7F3C-7031-70A7-D3C7E4B07DB7}"/>
              </a:ext>
            </a:extLst>
          </p:cNvPr>
          <p:cNvSpPr/>
          <p:nvPr/>
        </p:nvSpPr>
        <p:spPr>
          <a:xfrm>
            <a:off x="18015779" y="3637243"/>
            <a:ext cx="3574225" cy="3306889"/>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grpSp>
        <p:nvGrpSpPr>
          <p:cNvPr id="46" name="Groupe 45">
            <a:extLst>
              <a:ext uri="{FF2B5EF4-FFF2-40B4-BE49-F238E27FC236}">
                <a16:creationId xmlns:a16="http://schemas.microsoft.com/office/drawing/2014/main" id="{0DC1E17F-C314-F538-53D2-C226C04077CE}"/>
              </a:ext>
            </a:extLst>
          </p:cNvPr>
          <p:cNvGrpSpPr/>
          <p:nvPr/>
        </p:nvGrpSpPr>
        <p:grpSpPr>
          <a:xfrm>
            <a:off x="2852547" y="3553119"/>
            <a:ext cx="18682078" cy="7872128"/>
            <a:chOff x="3616621" y="4491242"/>
            <a:chExt cx="16381208" cy="6902603"/>
          </a:xfrm>
        </p:grpSpPr>
        <p:grpSp>
          <p:nvGrpSpPr>
            <p:cNvPr id="8" name="Group 11">
              <a:extLst>
                <a:ext uri="{FF2B5EF4-FFF2-40B4-BE49-F238E27FC236}">
                  <a16:creationId xmlns:a16="http://schemas.microsoft.com/office/drawing/2014/main" id="{BC399297-B589-FB0B-D6CB-AE47435DD0D1}"/>
                </a:ext>
              </a:extLst>
            </p:cNvPr>
            <p:cNvGrpSpPr/>
            <p:nvPr/>
          </p:nvGrpSpPr>
          <p:grpSpPr>
            <a:xfrm>
              <a:off x="3711243" y="7988496"/>
              <a:ext cx="3134026" cy="2899615"/>
              <a:chOff x="0" y="0"/>
              <a:chExt cx="809384" cy="748846"/>
            </a:xfrm>
          </p:grpSpPr>
          <p:sp>
            <p:nvSpPr>
              <p:cNvPr id="9" name="Freeform 12">
                <a:extLst>
                  <a:ext uri="{FF2B5EF4-FFF2-40B4-BE49-F238E27FC236}">
                    <a16:creationId xmlns:a16="http://schemas.microsoft.com/office/drawing/2014/main" id="{1B75C396-4FBD-9E69-E2FF-3470CC6E3972}"/>
                  </a:ext>
                </a:extLst>
              </p:cNvPr>
              <p:cNvSpPr/>
              <p:nvPr/>
            </p:nvSpPr>
            <p:spPr>
              <a:xfrm>
                <a:off x="0" y="0"/>
                <a:ext cx="809384" cy="748846"/>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10" name="TextBox 13">
                <a:extLst>
                  <a:ext uri="{FF2B5EF4-FFF2-40B4-BE49-F238E27FC236}">
                    <a16:creationId xmlns:a16="http://schemas.microsoft.com/office/drawing/2014/main" id="{4FD56643-67C6-04E8-38C8-35EE3388054A}"/>
                  </a:ext>
                </a:extLst>
              </p:cNvPr>
              <p:cNvSpPr txBox="1"/>
              <p:nvPr/>
            </p:nvSpPr>
            <p:spPr>
              <a:xfrm>
                <a:off x="0" y="-19050"/>
                <a:ext cx="809384" cy="767896"/>
              </a:xfrm>
              <a:prstGeom prst="rect">
                <a:avLst/>
              </a:prstGeom>
            </p:spPr>
            <p:txBody>
              <a:bodyPr lIns="98748" tIns="98748" rIns="98748" bIns="98748" rtlCol="0" anchor="ctr"/>
              <a:lstStyle/>
              <a:p>
                <a:pPr algn="ctr">
                  <a:lnSpc>
                    <a:spcPts val="1499"/>
                  </a:lnSpc>
                </a:pPr>
                <a:endParaRPr/>
              </a:p>
            </p:txBody>
          </p:sp>
        </p:grpSp>
        <p:sp>
          <p:nvSpPr>
            <p:cNvPr id="11" name="Freeform 15">
              <a:extLst>
                <a:ext uri="{FF2B5EF4-FFF2-40B4-BE49-F238E27FC236}">
                  <a16:creationId xmlns:a16="http://schemas.microsoft.com/office/drawing/2014/main" id="{8DC02CBD-E3A8-5E63-EC84-F8F48D63A6FE}"/>
                </a:ext>
              </a:extLst>
            </p:cNvPr>
            <p:cNvSpPr/>
            <p:nvPr/>
          </p:nvSpPr>
          <p:spPr>
            <a:xfrm>
              <a:off x="4365531" y="9568395"/>
              <a:ext cx="1825450" cy="1825450"/>
            </a:xfrm>
            <a:custGeom>
              <a:avLst/>
              <a:gdLst/>
              <a:ahLst/>
              <a:cxnLst/>
              <a:rect l="l" t="t" r="r" b="b"/>
              <a:pathLst>
                <a:path w="1825450" h="1825450">
                  <a:moveTo>
                    <a:pt x="0" y="0"/>
                  </a:moveTo>
                  <a:lnTo>
                    <a:pt x="1825450" y="0"/>
                  </a:lnTo>
                  <a:lnTo>
                    <a:pt x="1825450" y="1825450"/>
                  </a:lnTo>
                  <a:lnTo>
                    <a:pt x="0" y="1825450"/>
                  </a:lnTo>
                  <a:lnTo>
                    <a:pt x="0" y="0"/>
                  </a:lnTo>
                  <a:close/>
                </a:path>
              </a:pathLst>
            </a:custGeom>
            <a:blipFill>
              <a:blip r:embed="rId2"/>
              <a:stretch>
                <a:fillRect/>
              </a:stretch>
            </a:blipFill>
          </p:spPr>
          <p:txBody>
            <a:bodyPr/>
            <a:lstStyle/>
            <a:p>
              <a:endParaRPr lang="fr-CA"/>
            </a:p>
          </p:txBody>
        </p:sp>
        <p:grpSp>
          <p:nvGrpSpPr>
            <p:cNvPr id="12" name="Group 16">
              <a:extLst>
                <a:ext uri="{FF2B5EF4-FFF2-40B4-BE49-F238E27FC236}">
                  <a16:creationId xmlns:a16="http://schemas.microsoft.com/office/drawing/2014/main" id="{CCFBCE41-726B-DD1E-92FF-C30E4049D0EB}"/>
                </a:ext>
              </a:extLst>
            </p:cNvPr>
            <p:cNvGrpSpPr/>
            <p:nvPr/>
          </p:nvGrpSpPr>
          <p:grpSpPr>
            <a:xfrm>
              <a:off x="3711243" y="4491242"/>
              <a:ext cx="3134026" cy="2973379"/>
              <a:chOff x="0" y="-19050"/>
              <a:chExt cx="809384" cy="767896"/>
            </a:xfrm>
          </p:grpSpPr>
          <p:sp>
            <p:nvSpPr>
              <p:cNvPr id="13" name="Freeform 17">
                <a:extLst>
                  <a:ext uri="{FF2B5EF4-FFF2-40B4-BE49-F238E27FC236}">
                    <a16:creationId xmlns:a16="http://schemas.microsoft.com/office/drawing/2014/main" id="{28E1F201-61AB-23CC-85FA-ADDE52AECDBD}"/>
                  </a:ext>
                </a:extLst>
              </p:cNvPr>
              <p:cNvSpPr/>
              <p:nvPr/>
            </p:nvSpPr>
            <p:spPr>
              <a:xfrm>
                <a:off x="0" y="0"/>
                <a:ext cx="809384" cy="748846"/>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14" name="TextBox 18">
                <a:extLst>
                  <a:ext uri="{FF2B5EF4-FFF2-40B4-BE49-F238E27FC236}">
                    <a16:creationId xmlns:a16="http://schemas.microsoft.com/office/drawing/2014/main" id="{45841CC0-8D02-1C2C-E87A-33C3506D04A6}"/>
                  </a:ext>
                </a:extLst>
              </p:cNvPr>
              <p:cNvSpPr txBox="1"/>
              <p:nvPr/>
            </p:nvSpPr>
            <p:spPr>
              <a:xfrm>
                <a:off x="0" y="-19050"/>
                <a:ext cx="809384" cy="767896"/>
              </a:xfrm>
              <a:prstGeom prst="rect">
                <a:avLst/>
              </a:prstGeom>
            </p:spPr>
            <p:txBody>
              <a:bodyPr lIns="98748" tIns="98748" rIns="98748" bIns="98748" rtlCol="0" anchor="ctr"/>
              <a:lstStyle/>
              <a:p>
                <a:pPr algn="ctr">
                  <a:lnSpc>
                    <a:spcPts val="1499"/>
                  </a:lnSpc>
                </a:pPr>
                <a:endParaRPr/>
              </a:p>
            </p:txBody>
          </p:sp>
        </p:grpSp>
        <p:sp>
          <p:nvSpPr>
            <p:cNvPr id="15" name="Freeform 19">
              <a:extLst>
                <a:ext uri="{FF2B5EF4-FFF2-40B4-BE49-F238E27FC236}">
                  <a16:creationId xmlns:a16="http://schemas.microsoft.com/office/drawing/2014/main" id="{33BD5D00-A425-8254-630D-EF624A5B96E7}"/>
                </a:ext>
              </a:extLst>
            </p:cNvPr>
            <p:cNvSpPr/>
            <p:nvPr/>
          </p:nvSpPr>
          <p:spPr>
            <a:xfrm>
              <a:off x="4278130" y="5929358"/>
              <a:ext cx="1821013" cy="1821013"/>
            </a:xfrm>
            <a:custGeom>
              <a:avLst/>
              <a:gdLst/>
              <a:ahLst/>
              <a:cxnLst/>
              <a:rect l="l" t="t" r="r" b="b"/>
              <a:pathLst>
                <a:path w="1821013" h="1821013">
                  <a:moveTo>
                    <a:pt x="0" y="0"/>
                  </a:moveTo>
                  <a:lnTo>
                    <a:pt x="1821012" y="0"/>
                  </a:lnTo>
                  <a:lnTo>
                    <a:pt x="1821012" y="1821013"/>
                  </a:lnTo>
                  <a:lnTo>
                    <a:pt x="0" y="1821013"/>
                  </a:lnTo>
                  <a:lnTo>
                    <a:pt x="0" y="0"/>
                  </a:lnTo>
                  <a:close/>
                </a:path>
              </a:pathLst>
            </a:custGeom>
            <a:blipFill>
              <a:blip r:embed="rId3"/>
              <a:stretch>
                <a:fillRect/>
              </a:stretch>
            </a:blipFill>
          </p:spPr>
          <p:txBody>
            <a:bodyPr/>
            <a:lstStyle/>
            <a:p>
              <a:endParaRPr lang="fr-CA"/>
            </a:p>
          </p:txBody>
        </p:sp>
        <p:sp>
          <p:nvSpPr>
            <p:cNvPr id="16" name="TextBox 20">
              <a:extLst>
                <a:ext uri="{FF2B5EF4-FFF2-40B4-BE49-F238E27FC236}">
                  <a16:creationId xmlns:a16="http://schemas.microsoft.com/office/drawing/2014/main" id="{2DDC4BD1-01AA-68D1-4F48-E4838E6B0CC0}"/>
                </a:ext>
              </a:extLst>
            </p:cNvPr>
            <p:cNvSpPr txBox="1"/>
            <p:nvPr/>
          </p:nvSpPr>
          <p:spPr>
            <a:xfrm>
              <a:off x="8213260" y="8306966"/>
              <a:ext cx="2413373" cy="265528"/>
            </a:xfrm>
            <a:prstGeom prst="rect">
              <a:avLst/>
            </a:prstGeom>
          </p:spPr>
          <p:txBody>
            <a:bodyPr wrap="square" lIns="0" tIns="0" rIns="0" bIns="0" rtlCol="0" anchor="t">
              <a:spAutoFit/>
            </a:bodyPr>
            <a:lstStyle/>
            <a:p>
              <a:pPr algn="l">
                <a:lnSpc>
                  <a:spcPts val="2163"/>
                </a:lnSpc>
              </a:pPr>
              <a:r>
                <a:rPr lang="en-US" sz="1545">
                  <a:solidFill>
                    <a:srgbClr val="000000"/>
                  </a:solidFill>
                  <a:latin typeface="Montserrat Bold"/>
                  <a:ea typeface="Montserrat Bold"/>
                  <a:cs typeface="Montserrat Bold"/>
                  <a:sym typeface="Montserrat Bold"/>
                </a:rPr>
                <a:t>FORMULE ARGENT</a:t>
              </a:r>
            </a:p>
          </p:txBody>
        </p:sp>
        <p:grpSp>
          <p:nvGrpSpPr>
            <p:cNvPr id="17" name="Group 24">
              <a:extLst>
                <a:ext uri="{FF2B5EF4-FFF2-40B4-BE49-F238E27FC236}">
                  <a16:creationId xmlns:a16="http://schemas.microsoft.com/office/drawing/2014/main" id="{A58F1DC5-4496-49AC-ADC1-BF0DFE8AFE16}"/>
                </a:ext>
              </a:extLst>
            </p:cNvPr>
            <p:cNvGrpSpPr/>
            <p:nvPr/>
          </p:nvGrpSpPr>
          <p:grpSpPr>
            <a:xfrm>
              <a:off x="8214502" y="7988496"/>
              <a:ext cx="3134026" cy="2899615"/>
              <a:chOff x="0" y="0"/>
              <a:chExt cx="809384" cy="748846"/>
            </a:xfrm>
          </p:grpSpPr>
          <p:sp>
            <p:nvSpPr>
              <p:cNvPr id="18" name="Freeform 25">
                <a:extLst>
                  <a:ext uri="{FF2B5EF4-FFF2-40B4-BE49-F238E27FC236}">
                    <a16:creationId xmlns:a16="http://schemas.microsoft.com/office/drawing/2014/main" id="{476988A9-C54D-5317-F8D0-EB5F06B7D85D}"/>
                  </a:ext>
                </a:extLst>
              </p:cNvPr>
              <p:cNvSpPr/>
              <p:nvPr/>
            </p:nvSpPr>
            <p:spPr>
              <a:xfrm>
                <a:off x="0" y="0"/>
                <a:ext cx="809384" cy="748846"/>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19" name="TextBox 26">
                <a:extLst>
                  <a:ext uri="{FF2B5EF4-FFF2-40B4-BE49-F238E27FC236}">
                    <a16:creationId xmlns:a16="http://schemas.microsoft.com/office/drawing/2014/main" id="{9CBAE4D1-D3B8-E74A-F4E6-CF07A64F4E25}"/>
                  </a:ext>
                </a:extLst>
              </p:cNvPr>
              <p:cNvSpPr txBox="1"/>
              <p:nvPr/>
            </p:nvSpPr>
            <p:spPr>
              <a:xfrm>
                <a:off x="0" y="-19050"/>
                <a:ext cx="809384" cy="767896"/>
              </a:xfrm>
              <a:prstGeom prst="rect">
                <a:avLst/>
              </a:prstGeom>
            </p:spPr>
            <p:txBody>
              <a:bodyPr lIns="98748" tIns="98748" rIns="98748" bIns="98748" rtlCol="0" anchor="ctr"/>
              <a:lstStyle/>
              <a:p>
                <a:pPr algn="ctr">
                  <a:lnSpc>
                    <a:spcPts val="1499"/>
                  </a:lnSpc>
                </a:pPr>
                <a:endParaRPr/>
              </a:p>
            </p:txBody>
          </p:sp>
        </p:grpSp>
        <p:sp>
          <p:nvSpPr>
            <p:cNvPr id="20" name="Freeform 27">
              <a:extLst>
                <a:ext uri="{FF2B5EF4-FFF2-40B4-BE49-F238E27FC236}">
                  <a16:creationId xmlns:a16="http://schemas.microsoft.com/office/drawing/2014/main" id="{FF9766E3-3485-E1E3-2D77-A49E3FBE34C1}"/>
                </a:ext>
              </a:extLst>
            </p:cNvPr>
            <p:cNvSpPr/>
            <p:nvPr/>
          </p:nvSpPr>
          <p:spPr>
            <a:xfrm>
              <a:off x="8866961" y="5929358"/>
              <a:ext cx="1821013" cy="1821013"/>
            </a:xfrm>
            <a:custGeom>
              <a:avLst/>
              <a:gdLst/>
              <a:ahLst/>
              <a:cxnLst/>
              <a:rect l="l" t="t" r="r" b="b"/>
              <a:pathLst>
                <a:path w="1821013" h="1821013">
                  <a:moveTo>
                    <a:pt x="0" y="0"/>
                  </a:moveTo>
                  <a:lnTo>
                    <a:pt x="1821012" y="0"/>
                  </a:lnTo>
                  <a:lnTo>
                    <a:pt x="1821012" y="1821013"/>
                  </a:lnTo>
                  <a:lnTo>
                    <a:pt x="0" y="1821013"/>
                  </a:lnTo>
                  <a:lnTo>
                    <a:pt x="0" y="0"/>
                  </a:lnTo>
                  <a:close/>
                </a:path>
              </a:pathLst>
            </a:custGeom>
            <a:blipFill>
              <a:blip r:embed="rId4"/>
              <a:stretch>
                <a:fillRect/>
              </a:stretch>
            </a:blipFill>
          </p:spPr>
          <p:txBody>
            <a:bodyPr/>
            <a:lstStyle/>
            <a:p>
              <a:endParaRPr lang="fr-CA"/>
            </a:p>
          </p:txBody>
        </p:sp>
        <p:sp>
          <p:nvSpPr>
            <p:cNvPr id="21" name="Freeform 28">
              <a:extLst>
                <a:ext uri="{FF2B5EF4-FFF2-40B4-BE49-F238E27FC236}">
                  <a16:creationId xmlns:a16="http://schemas.microsoft.com/office/drawing/2014/main" id="{DF9C145C-EEC5-F686-709C-25D847124BEC}"/>
                </a:ext>
              </a:extLst>
            </p:cNvPr>
            <p:cNvSpPr/>
            <p:nvPr/>
          </p:nvSpPr>
          <p:spPr>
            <a:xfrm>
              <a:off x="8854760" y="9550227"/>
              <a:ext cx="1843618" cy="1843618"/>
            </a:xfrm>
            <a:custGeom>
              <a:avLst/>
              <a:gdLst/>
              <a:ahLst/>
              <a:cxnLst/>
              <a:rect l="l" t="t" r="r" b="b"/>
              <a:pathLst>
                <a:path w="1843618" h="1843618">
                  <a:moveTo>
                    <a:pt x="0" y="0"/>
                  </a:moveTo>
                  <a:lnTo>
                    <a:pt x="1843618" y="0"/>
                  </a:lnTo>
                  <a:lnTo>
                    <a:pt x="1843618" y="1843618"/>
                  </a:lnTo>
                  <a:lnTo>
                    <a:pt x="0" y="1843618"/>
                  </a:lnTo>
                  <a:lnTo>
                    <a:pt x="0" y="0"/>
                  </a:lnTo>
                  <a:close/>
                </a:path>
              </a:pathLst>
            </a:custGeom>
            <a:blipFill>
              <a:blip r:embed="rId5"/>
              <a:stretch>
                <a:fillRect/>
              </a:stretch>
            </a:blipFill>
          </p:spPr>
          <p:txBody>
            <a:bodyPr/>
            <a:lstStyle/>
            <a:p>
              <a:endParaRPr lang="fr-CA"/>
            </a:p>
          </p:txBody>
        </p:sp>
        <p:grpSp>
          <p:nvGrpSpPr>
            <p:cNvPr id="22" name="Group 35">
              <a:extLst>
                <a:ext uri="{FF2B5EF4-FFF2-40B4-BE49-F238E27FC236}">
                  <a16:creationId xmlns:a16="http://schemas.microsoft.com/office/drawing/2014/main" id="{53728193-6444-4D46-5129-A9ED6B7A1060}"/>
                </a:ext>
              </a:extLst>
            </p:cNvPr>
            <p:cNvGrpSpPr/>
            <p:nvPr/>
          </p:nvGrpSpPr>
          <p:grpSpPr>
            <a:xfrm>
              <a:off x="12491528" y="7988496"/>
              <a:ext cx="3134026" cy="2899615"/>
              <a:chOff x="0" y="0"/>
              <a:chExt cx="809384" cy="748846"/>
            </a:xfrm>
          </p:grpSpPr>
          <p:sp>
            <p:nvSpPr>
              <p:cNvPr id="23" name="Freeform 36">
                <a:extLst>
                  <a:ext uri="{FF2B5EF4-FFF2-40B4-BE49-F238E27FC236}">
                    <a16:creationId xmlns:a16="http://schemas.microsoft.com/office/drawing/2014/main" id="{C301C2A8-BE61-F876-CBEE-5BC85BD978B8}"/>
                  </a:ext>
                </a:extLst>
              </p:cNvPr>
              <p:cNvSpPr/>
              <p:nvPr/>
            </p:nvSpPr>
            <p:spPr>
              <a:xfrm>
                <a:off x="0" y="0"/>
                <a:ext cx="809384" cy="748846"/>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24" name="TextBox 37">
                <a:extLst>
                  <a:ext uri="{FF2B5EF4-FFF2-40B4-BE49-F238E27FC236}">
                    <a16:creationId xmlns:a16="http://schemas.microsoft.com/office/drawing/2014/main" id="{304ECC20-4B44-2411-A95D-77D077815172}"/>
                  </a:ext>
                </a:extLst>
              </p:cNvPr>
              <p:cNvSpPr txBox="1"/>
              <p:nvPr/>
            </p:nvSpPr>
            <p:spPr>
              <a:xfrm>
                <a:off x="0" y="-19050"/>
                <a:ext cx="809384" cy="767896"/>
              </a:xfrm>
              <a:prstGeom prst="rect">
                <a:avLst/>
              </a:prstGeom>
            </p:spPr>
            <p:txBody>
              <a:bodyPr lIns="98748" tIns="98748" rIns="98748" bIns="98748" rtlCol="0" anchor="ctr"/>
              <a:lstStyle/>
              <a:p>
                <a:pPr algn="ctr">
                  <a:lnSpc>
                    <a:spcPts val="1499"/>
                  </a:lnSpc>
                </a:pPr>
                <a:endParaRPr/>
              </a:p>
            </p:txBody>
          </p:sp>
        </p:grpSp>
        <p:grpSp>
          <p:nvGrpSpPr>
            <p:cNvPr id="25" name="Group 38">
              <a:extLst>
                <a:ext uri="{FF2B5EF4-FFF2-40B4-BE49-F238E27FC236}">
                  <a16:creationId xmlns:a16="http://schemas.microsoft.com/office/drawing/2014/main" id="{590FDAC7-4BC1-65A0-DEBB-08B502F8DEEA}"/>
                </a:ext>
              </a:extLst>
            </p:cNvPr>
            <p:cNvGrpSpPr/>
            <p:nvPr/>
          </p:nvGrpSpPr>
          <p:grpSpPr>
            <a:xfrm>
              <a:off x="16807818" y="7988496"/>
              <a:ext cx="3134026" cy="2899615"/>
              <a:chOff x="0" y="0"/>
              <a:chExt cx="809384" cy="748846"/>
            </a:xfrm>
          </p:grpSpPr>
          <p:sp>
            <p:nvSpPr>
              <p:cNvPr id="26" name="Freeform 39">
                <a:extLst>
                  <a:ext uri="{FF2B5EF4-FFF2-40B4-BE49-F238E27FC236}">
                    <a16:creationId xmlns:a16="http://schemas.microsoft.com/office/drawing/2014/main" id="{5A132D5D-42FB-26FC-F760-A37828A21334}"/>
                  </a:ext>
                </a:extLst>
              </p:cNvPr>
              <p:cNvSpPr/>
              <p:nvPr/>
            </p:nvSpPr>
            <p:spPr>
              <a:xfrm>
                <a:off x="0" y="0"/>
                <a:ext cx="809384" cy="748846"/>
              </a:xfrm>
              <a:custGeom>
                <a:avLst/>
                <a:gdLst/>
                <a:ahLst/>
                <a:cxnLst/>
                <a:rect l="l" t="t" r="r" b="b"/>
                <a:pathLst>
                  <a:path w="809384" h="748846">
                    <a:moveTo>
                      <a:pt x="0" y="0"/>
                    </a:moveTo>
                    <a:lnTo>
                      <a:pt x="809384" y="0"/>
                    </a:lnTo>
                    <a:lnTo>
                      <a:pt x="809384" y="748846"/>
                    </a:lnTo>
                    <a:lnTo>
                      <a:pt x="0" y="748846"/>
                    </a:lnTo>
                    <a:close/>
                  </a:path>
                </a:pathLst>
              </a:custGeom>
              <a:solidFill>
                <a:srgbClr val="FFFFFF"/>
              </a:solidFill>
            </p:spPr>
            <p:txBody>
              <a:bodyPr/>
              <a:lstStyle/>
              <a:p>
                <a:endParaRPr lang="fr-CA"/>
              </a:p>
            </p:txBody>
          </p:sp>
          <p:sp>
            <p:nvSpPr>
              <p:cNvPr id="27" name="TextBox 40">
                <a:extLst>
                  <a:ext uri="{FF2B5EF4-FFF2-40B4-BE49-F238E27FC236}">
                    <a16:creationId xmlns:a16="http://schemas.microsoft.com/office/drawing/2014/main" id="{53284749-5DBF-E7A5-E3D6-A5F998BDC85A}"/>
                  </a:ext>
                </a:extLst>
              </p:cNvPr>
              <p:cNvSpPr txBox="1"/>
              <p:nvPr/>
            </p:nvSpPr>
            <p:spPr>
              <a:xfrm>
                <a:off x="0" y="-19050"/>
                <a:ext cx="809384" cy="767896"/>
              </a:xfrm>
              <a:prstGeom prst="rect">
                <a:avLst/>
              </a:prstGeom>
            </p:spPr>
            <p:txBody>
              <a:bodyPr lIns="98748" tIns="98748" rIns="98748" bIns="98748" rtlCol="0" anchor="ctr"/>
              <a:lstStyle/>
              <a:p>
                <a:pPr algn="ctr">
                  <a:lnSpc>
                    <a:spcPts val="1499"/>
                  </a:lnSpc>
                </a:pPr>
                <a:endParaRPr/>
              </a:p>
            </p:txBody>
          </p:sp>
        </p:grpSp>
        <p:sp>
          <p:nvSpPr>
            <p:cNvPr id="28" name="Freeform 41">
              <a:extLst>
                <a:ext uri="{FF2B5EF4-FFF2-40B4-BE49-F238E27FC236}">
                  <a16:creationId xmlns:a16="http://schemas.microsoft.com/office/drawing/2014/main" id="{A0D9D807-3C4F-C924-DE2E-EBF72534B316}"/>
                </a:ext>
              </a:extLst>
            </p:cNvPr>
            <p:cNvSpPr/>
            <p:nvPr/>
          </p:nvSpPr>
          <p:spPr>
            <a:xfrm>
              <a:off x="17593632" y="5967323"/>
              <a:ext cx="1807360" cy="1807360"/>
            </a:xfrm>
            <a:custGeom>
              <a:avLst/>
              <a:gdLst/>
              <a:ahLst/>
              <a:cxnLst/>
              <a:rect l="l" t="t" r="r" b="b"/>
              <a:pathLst>
                <a:path w="1807360" h="1807360">
                  <a:moveTo>
                    <a:pt x="0" y="0"/>
                  </a:moveTo>
                  <a:lnTo>
                    <a:pt x="1807360" y="0"/>
                  </a:lnTo>
                  <a:lnTo>
                    <a:pt x="1807360" y="1807360"/>
                  </a:lnTo>
                  <a:lnTo>
                    <a:pt x="0" y="1807360"/>
                  </a:lnTo>
                  <a:lnTo>
                    <a:pt x="0" y="0"/>
                  </a:lnTo>
                  <a:close/>
                </a:path>
              </a:pathLst>
            </a:custGeom>
            <a:blipFill>
              <a:blip r:embed="rId6"/>
              <a:stretch>
                <a:fillRect/>
              </a:stretch>
            </a:blipFill>
          </p:spPr>
          <p:txBody>
            <a:bodyPr/>
            <a:lstStyle/>
            <a:p>
              <a:endParaRPr lang="fr-CA"/>
            </a:p>
          </p:txBody>
        </p:sp>
        <p:sp>
          <p:nvSpPr>
            <p:cNvPr id="29" name="Freeform 42">
              <a:extLst>
                <a:ext uri="{FF2B5EF4-FFF2-40B4-BE49-F238E27FC236}">
                  <a16:creationId xmlns:a16="http://schemas.microsoft.com/office/drawing/2014/main" id="{5F02E6CE-E208-AB41-F179-7C7463CB18D2}"/>
                </a:ext>
              </a:extLst>
            </p:cNvPr>
            <p:cNvSpPr/>
            <p:nvPr/>
          </p:nvSpPr>
          <p:spPr>
            <a:xfrm>
              <a:off x="17533507" y="9550227"/>
              <a:ext cx="1813665" cy="1813665"/>
            </a:xfrm>
            <a:custGeom>
              <a:avLst/>
              <a:gdLst/>
              <a:ahLst/>
              <a:cxnLst/>
              <a:rect l="l" t="t" r="r" b="b"/>
              <a:pathLst>
                <a:path w="1813665" h="1813665">
                  <a:moveTo>
                    <a:pt x="0" y="0"/>
                  </a:moveTo>
                  <a:lnTo>
                    <a:pt x="1813664" y="0"/>
                  </a:lnTo>
                  <a:lnTo>
                    <a:pt x="1813664" y="1813664"/>
                  </a:lnTo>
                  <a:lnTo>
                    <a:pt x="0" y="1813664"/>
                  </a:lnTo>
                  <a:lnTo>
                    <a:pt x="0" y="0"/>
                  </a:lnTo>
                  <a:close/>
                </a:path>
              </a:pathLst>
            </a:custGeom>
            <a:blipFill>
              <a:blip r:embed="rId7"/>
              <a:stretch>
                <a:fillRect/>
              </a:stretch>
            </a:blipFill>
          </p:spPr>
          <p:txBody>
            <a:bodyPr/>
            <a:lstStyle/>
            <a:p>
              <a:endParaRPr lang="fr-CA" dirty="0"/>
            </a:p>
          </p:txBody>
        </p:sp>
        <p:sp>
          <p:nvSpPr>
            <p:cNvPr id="30" name="Freeform 43">
              <a:extLst>
                <a:ext uri="{FF2B5EF4-FFF2-40B4-BE49-F238E27FC236}">
                  <a16:creationId xmlns:a16="http://schemas.microsoft.com/office/drawing/2014/main" id="{41175D1F-EE2C-B5DE-2E90-70478966A848}"/>
                </a:ext>
              </a:extLst>
            </p:cNvPr>
            <p:cNvSpPr/>
            <p:nvPr/>
          </p:nvSpPr>
          <p:spPr>
            <a:xfrm>
              <a:off x="13180443" y="5929358"/>
              <a:ext cx="1821013" cy="1821013"/>
            </a:xfrm>
            <a:custGeom>
              <a:avLst/>
              <a:gdLst/>
              <a:ahLst/>
              <a:cxnLst/>
              <a:rect l="l" t="t" r="r" b="b"/>
              <a:pathLst>
                <a:path w="1821013" h="1821013">
                  <a:moveTo>
                    <a:pt x="0" y="0"/>
                  </a:moveTo>
                  <a:lnTo>
                    <a:pt x="1821012" y="0"/>
                  </a:lnTo>
                  <a:lnTo>
                    <a:pt x="1821012" y="1821013"/>
                  </a:lnTo>
                  <a:lnTo>
                    <a:pt x="0" y="1821013"/>
                  </a:lnTo>
                  <a:lnTo>
                    <a:pt x="0" y="0"/>
                  </a:lnTo>
                  <a:close/>
                </a:path>
              </a:pathLst>
            </a:custGeom>
            <a:blipFill>
              <a:blip r:embed="rId8"/>
              <a:stretch>
                <a:fillRect/>
              </a:stretch>
            </a:blipFill>
          </p:spPr>
          <p:txBody>
            <a:bodyPr/>
            <a:lstStyle/>
            <a:p>
              <a:endParaRPr lang="fr-CA"/>
            </a:p>
          </p:txBody>
        </p:sp>
        <p:sp>
          <p:nvSpPr>
            <p:cNvPr id="31" name="Freeform 44">
              <a:extLst>
                <a:ext uri="{FF2B5EF4-FFF2-40B4-BE49-F238E27FC236}">
                  <a16:creationId xmlns:a16="http://schemas.microsoft.com/office/drawing/2014/main" id="{17A677FF-5917-AD28-44B0-435513AA631C}"/>
                </a:ext>
              </a:extLst>
            </p:cNvPr>
            <p:cNvSpPr/>
            <p:nvPr/>
          </p:nvSpPr>
          <p:spPr>
            <a:xfrm>
              <a:off x="13167363" y="9531697"/>
              <a:ext cx="1847171" cy="1847171"/>
            </a:xfrm>
            <a:custGeom>
              <a:avLst/>
              <a:gdLst/>
              <a:ahLst/>
              <a:cxnLst/>
              <a:rect l="l" t="t" r="r" b="b"/>
              <a:pathLst>
                <a:path w="1847171" h="1847171">
                  <a:moveTo>
                    <a:pt x="0" y="0"/>
                  </a:moveTo>
                  <a:lnTo>
                    <a:pt x="1847172" y="0"/>
                  </a:lnTo>
                  <a:lnTo>
                    <a:pt x="1847172" y="1847171"/>
                  </a:lnTo>
                  <a:lnTo>
                    <a:pt x="0" y="1847171"/>
                  </a:lnTo>
                  <a:lnTo>
                    <a:pt x="0" y="0"/>
                  </a:lnTo>
                  <a:close/>
                </a:path>
              </a:pathLst>
            </a:custGeom>
            <a:blipFill>
              <a:blip r:embed="rId9"/>
              <a:stretch>
                <a:fillRect/>
              </a:stretch>
            </a:blipFill>
          </p:spPr>
          <p:txBody>
            <a:bodyPr/>
            <a:lstStyle/>
            <a:p>
              <a:endParaRPr lang="fr-CA"/>
            </a:p>
          </p:txBody>
        </p:sp>
        <p:sp>
          <p:nvSpPr>
            <p:cNvPr id="32" name="TextBox 45">
              <a:extLst>
                <a:ext uri="{FF2B5EF4-FFF2-40B4-BE49-F238E27FC236}">
                  <a16:creationId xmlns:a16="http://schemas.microsoft.com/office/drawing/2014/main" id="{BE7870D8-CB1B-D734-17E3-10AB41A72436}"/>
                </a:ext>
              </a:extLst>
            </p:cNvPr>
            <p:cNvSpPr txBox="1"/>
            <p:nvPr/>
          </p:nvSpPr>
          <p:spPr>
            <a:xfrm>
              <a:off x="3616621" y="8306966"/>
              <a:ext cx="3312428" cy="265655"/>
            </a:xfrm>
            <a:prstGeom prst="rect">
              <a:avLst/>
            </a:prstGeom>
          </p:spPr>
          <p:txBody>
            <a:bodyPr wrap="square" lIns="0" tIns="0" rIns="0" bIns="0" rtlCol="0" anchor="t">
              <a:spAutoFit/>
            </a:bodyPr>
            <a:lstStyle/>
            <a:p>
              <a:pPr marL="177587" lvl="1" indent="0" algn="ctr">
                <a:lnSpc>
                  <a:spcPts val="2303"/>
                </a:lnSpc>
              </a:pPr>
              <a:r>
                <a:rPr lang="en-US" sz="2800" b="1" dirty="0">
                  <a:solidFill>
                    <a:srgbClr val="000000"/>
                  </a:solidFill>
                  <a:latin typeface="Montserrat Bold"/>
                  <a:ea typeface="Montserrat Bold"/>
                  <a:cs typeface="Montserrat Bold"/>
                  <a:sym typeface="Montserrat Bold"/>
                </a:rPr>
                <a:t>BASKETBALL</a:t>
              </a:r>
            </a:p>
          </p:txBody>
        </p:sp>
        <p:sp>
          <p:nvSpPr>
            <p:cNvPr id="33" name="TextBox 46">
              <a:extLst>
                <a:ext uri="{FF2B5EF4-FFF2-40B4-BE49-F238E27FC236}">
                  <a16:creationId xmlns:a16="http://schemas.microsoft.com/office/drawing/2014/main" id="{BD085FB8-87FE-3459-D668-84102F4138EC}"/>
                </a:ext>
              </a:extLst>
            </p:cNvPr>
            <p:cNvSpPr txBox="1"/>
            <p:nvPr/>
          </p:nvSpPr>
          <p:spPr>
            <a:xfrm>
              <a:off x="3842517" y="4917395"/>
              <a:ext cx="2860640" cy="284377"/>
            </a:xfrm>
            <a:prstGeom prst="rect">
              <a:avLst/>
            </a:prstGeom>
          </p:spPr>
          <p:txBody>
            <a:bodyPr wrap="square" lIns="0" tIns="0" rIns="0" bIns="0" rtlCol="0" anchor="t">
              <a:spAutoFit/>
            </a:bodyPr>
            <a:lstStyle/>
            <a:p>
              <a:pPr marL="188382" lvl="1" indent="0" algn="ctr">
                <a:lnSpc>
                  <a:spcPts val="2443"/>
                </a:lnSpc>
              </a:pPr>
              <a:r>
                <a:rPr lang="en-US" sz="2800" b="1" dirty="0">
                  <a:solidFill>
                    <a:srgbClr val="000000"/>
                  </a:solidFill>
                  <a:latin typeface="Montserrat Bold"/>
                  <a:ea typeface="Montserrat Bold"/>
                  <a:cs typeface="Montserrat Bold"/>
                  <a:sym typeface="Montserrat Bold"/>
                </a:rPr>
                <a:t>BADMINTON</a:t>
              </a:r>
              <a:r>
                <a:rPr lang="en-US" sz="3200" b="1" dirty="0">
                  <a:solidFill>
                    <a:srgbClr val="000000"/>
                  </a:solidFill>
                  <a:latin typeface="Montserrat Bold"/>
                  <a:ea typeface="Montserrat Bold"/>
                  <a:cs typeface="Montserrat Bold"/>
                  <a:sym typeface="Montserrat Bold"/>
                </a:rPr>
                <a:t> </a:t>
              </a:r>
            </a:p>
          </p:txBody>
        </p:sp>
        <p:sp>
          <p:nvSpPr>
            <p:cNvPr id="34" name="TextBox 47">
              <a:extLst>
                <a:ext uri="{FF2B5EF4-FFF2-40B4-BE49-F238E27FC236}">
                  <a16:creationId xmlns:a16="http://schemas.microsoft.com/office/drawing/2014/main" id="{4D2C2628-4D46-9B41-AD87-8EC0DD11F7B6}"/>
                </a:ext>
              </a:extLst>
            </p:cNvPr>
            <p:cNvSpPr txBox="1"/>
            <p:nvPr/>
          </p:nvSpPr>
          <p:spPr>
            <a:xfrm>
              <a:off x="7960455" y="4917395"/>
              <a:ext cx="3643710" cy="284377"/>
            </a:xfrm>
            <a:prstGeom prst="rect">
              <a:avLst/>
            </a:prstGeom>
          </p:spPr>
          <p:txBody>
            <a:bodyPr wrap="square" lIns="0" tIns="0" rIns="0" bIns="0" rtlCol="0" anchor="t">
              <a:spAutoFit/>
            </a:bodyPr>
            <a:lstStyle/>
            <a:p>
              <a:pPr marL="188382" lvl="1" indent="0" algn="ctr">
                <a:lnSpc>
                  <a:spcPts val="2443"/>
                </a:lnSpc>
              </a:pPr>
              <a:r>
                <a:rPr lang="en-US" sz="2800" b="1" dirty="0">
                  <a:solidFill>
                    <a:srgbClr val="000000"/>
                  </a:solidFill>
                  <a:latin typeface="Montserrat Bold"/>
                  <a:ea typeface="Montserrat Bold"/>
                  <a:cs typeface="Montserrat Bold"/>
                  <a:sym typeface="Montserrat Bold"/>
                </a:rPr>
                <a:t>CROSS-COUNTRY</a:t>
              </a:r>
            </a:p>
          </p:txBody>
        </p:sp>
        <p:sp>
          <p:nvSpPr>
            <p:cNvPr id="35" name="TextBox 48">
              <a:extLst>
                <a:ext uri="{FF2B5EF4-FFF2-40B4-BE49-F238E27FC236}">
                  <a16:creationId xmlns:a16="http://schemas.microsoft.com/office/drawing/2014/main" id="{B0D0EA70-E284-7A9B-814A-67B571A7286F}"/>
                </a:ext>
              </a:extLst>
            </p:cNvPr>
            <p:cNvSpPr txBox="1"/>
            <p:nvPr/>
          </p:nvSpPr>
          <p:spPr>
            <a:xfrm>
              <a:off x="8072053" y="8201239"/>
              <a:ext cx="3454173" cy="991720"/>
            </a:xfrm>
            <a:prstGeom prst="rect">
              <a:avLst/>
            </a:prstGeom>
          </p:spPr>
          <p:txBody>
            <a:bodyPr wrap="square" lIns="0" tIns="0" rIns="0" bIns="0" rtlCol="0" anchor="t">
              <a:spAutoFit/>
            </a:bodyPr>
            <a:lstStyle/>
            <a:p>
              <a:pPr marL="177587" lvl="1" indent="0" algn="ctr"/>
              <a:r>
                <a:rPr lang="en-US" sz="2800" b="1" dirty="0">
                  <a:solidFill>
                    <a:srgbClr val="000000"/>
                  </a:solidFill>
                  <a:latin typeface="Montserrat Bold"/>
                  <a:ea typeface="Montserrat Bold"/>
                  <a:cs typeface="Montserrat Bold"/>
                  <a:sym typeface="Montserrat Bold"/>
                </a:rPr>
                <a:t>FLAG FOOTBALL FÉMININ </a:t>
              </a:r>
            </a:p>
            <a:p>
              <a:pPr algn="l">
                <a:lnSpc>
                  <a:spcPts val="2303"/>
                </a:lnSpc>
              </a:pPr>
              <a:endParaRPr lang="en-US" sz="1645" dirty="0">
                <a:solidFill>
                  <a:srgbClr val="000000"/>
                </a:solidFill>
                <a:latin typeface="Montserrat Bold"/>
                <a:ea typeface="Montserrat Bold"/>
                <a:cs typeface="Montserrat Bold"/>
                <a:sym typeface="Montserrat Bold"/>
              </a:endParaRPr>
            </a:p>
          </p:txBody>
        </p:sp>
        <p:sp>
          <p:nvSpPr>
            <p:cNvPr id="36" name="TextBox 49">
              <a:extLst>
                <a:ext uri="{FF2B5EF4-FFF2-40B4-BE49-F238E27FC236}">
                  <a16:creationId xmlns:a16="http://schemas.microsoft.com/office/drawing/2014/main" id="{C9FCCFD5-0BC3-54FE-0551-7F0EE93E4EE9}"/>
                </a:ext>
              </a:extLst>
            </p:cNvPr>
            <p:cNvSpPr txBox="1"/>
            <p:nvPr/>
          </p:nvSpPr>
          <p:spPr>
            <a:xfrm>
              <a:off x="16779825" y="8310262"/>
              <a:ext cx="3190011" cy="275944"/>
            </a:xfrm>
            <a:prstGeom prst="rect">
              <a:avLst/>
            </a:prstGeom>
          </p:spPr>
          <p:txBody>
            <a:bodyPr wrap="square" lIns="0" tIns="0" rIns="0" bIns="0" rtlCol="0" anchor="t">
              <a:spAutoFit/>
            </a:bodyPr>
            <a:lstStyle/>
            <a:p>
              <a:pPr marL="177587" lvl="1" indent="0" algn="ctr">
                <a:lnSpc>
                  <a:spcPts val="2303"/>
                </a:lnSpc>
              </a:pPr>
              <a:r>
                <a:rPr lang="en-US" sz="2800" b="1" dirty="0">
                  <a:solidFill>
                    <a:srgbClr val="000000"/>
                  </a:solidFill>
                  <a:latin typeface="Montserrat Bold"/>
                  <a:ea typeface="Montserrat Bold"/>
                  <a:cs typeface="Montserrat Bold"/>
                  <a:sym typeface="Montserrat Bold"/>
                </a:rPr>
                <a:t>VOLLEYBALL</a:t>
              </a:r>
              <a:endParaRPr lang="en-US" sz="1645" b="1" dirty="0">
                <a:solidFill>
                  <a:srgbClr val="000000"/>
                </a:solidFill>
                <a:latin typeface="Montserrat Bold"/>
                <a:ea typeface="Montserrat Bold"/>
                <a:cs typeface="Montserrat Bold"/>
                <a:sym typeface="Montserrat Bold"/>
              </a:endParaRPr>
            </a:p>
          </p:txBody>
        </p:sp>
        <p:sp>
          <p:nvSpPr>
            <p:cNvPr id="37" name="TextBox 50">
              <a:extLst>
                <a:ext uri="{FF2B5EF4-FFF2-40B4-BE49-F238E27FC236}">
                  <a16:creationId xmlns:a16="http://schemas.microsoft.com/office/drawing/2014/main" id="{27E2E3F9-AACE-6DE5-B4BE-C3FBE4867AEC}"/>
                </a:ext>
              </a:extLst>
            </p:cNvPr>
            <p:cNvSpPr txBox="1"/>
            <p:nvPr/>
          </p:nvSpPr>
          <p:spPr>
            <a:xfrm>
              <a:off x="16882853" y="4605100"/>
              <a:ext cx="3114976" cy="1133459"/>
            </a:xfrm>
            <a:prstGeom prst="rect">
              <a:avLst/>
            </a:prstGeom>
          </p:spPr>
          <p:txBody>
            <a:bodyPr wrap="square" lIns="0" tIns="0" rIns="0" bIns="0" rtlCol="0" anchor="t">
              <a:spAutoFit/>
            </a:bodyPr>
            <a:lstStyle/>
            <a:p>
              <a:pPr marL="176771" lvl="1" indent="0" algn="ctr"/>
              <a:r>
                <a:rPr lang="en-US" sz="2800" b="1" dirty="0">
                  <a:solidFill>
                    <a:srgbClr val="000000"/>
                  </a:solidFill>
                  <a:latin typeface="Montserrat Bold"/>
                  <a:ea typeface="Montserrat Bold"/>
                  <a:cs typeface="Montserrat Bold"/>
                  <a:sym typeface="Montserrat Bold"/>
                </a:rPr>
                <a:t>SOCCER </a:t>
              </a:r>
            </a:p>
            <a:p>
              <a:pPr marL="176771" lvl="1" indent="0" algn="ctr"/>
              <a:r>
                <a:rPr lang="en-US" sz="2800" b="1" dirty="0">
                  <a:solidFill>
                    <a:srgbClr val="000000"/>
                  </a:solidFill>
                  <a:latin typeface="Montserrat Bold"/>
                  <a:ea typeface="Montserrat Bold"/>
                  <a:cs typeface="Montserrat Bold"/>
                  <a:sym typeface="Montserrat Bold"/>
                </a:rPr>
                <a:t>&amp; </a:t>
              </a:r>
            </a:p>
            <a:p>
              <a:pPr marL="176771" lvl="1" indent="0" algn="ctr"/>
              <a:r>
                <a:rPr lang="en-US" sz="2800" b="1" dirty="0">
                  <a:solidFill>
                    <a:srgbClr val="000000"/>
                  </a:solidFill>
                  <a:latin typeface="Montserrat Bold"/>
                  <a:ea typeface="Montserrat Bold"/>
                  <a:cs typeface="Montserrat Bold"/>
                  <a:sym typeface="Montserrat Bold"/>
                </a:rPr>
                <a:t>FUTSAL</a:t>
              </a:r>
            </a:p>
          </p:txBody>
        </p:sp>
        <p:sp>
          <p:nvSpPr>
            <p:cNvPr id="38" name="TextBox 51">
              <a:extLst>
                <a:ext uri="{FF2B5EF4-FFF2-40B4-BE49-F238E27FC236}">
                  <a16:creationId xmlns:a16="http://schemas.microsoft.com/office/drawing/2014/main" id="{384F31B8-A781-C1C8-73E8-235313AC7AB1}"/>
                </a:ext>
              </a:extLst>
            </p:cNvPr>
            <p:cNvSpPr txBox="1"/>
            <p:nvPr/>
          </p:nvSpPr>
          <p:spPr>
            <a:xfrm>
              <a:off x="12571954" y="4627273"/>
              <a:ext cx="3134025" cy="755639"/>
            </a:xfrm>
            <a:prstGeom prst="rect">
              <a:avLst/>
            </a:prstGeom>
          </p:spPr>
          <p:txBody>
            <a:bodyPr wrap="square" lIns="0" tIns="0" rIns="0" bIns="0" rtlCol="0" anchor="t">
              <a:spAutoFit/>
            </a:bodyPr>
            <a:lstStyle/>
            <a:p>
              <a:pPr marL="188382" lvl="1" indent="0" algn="ctr"/>
              <a:r>
                <a:rPr lang="en-US" sz="2800" b="1" dirty="0">
                  <a:solidFill>
                    <a:srgbClr val="000000"/>
                  </a:solidFill>
                  <a:latin typeface="Montserrat Bold"/>
                  <a:ea typeface="Montserrat Bold"/>
                  <a:cs typeface="Montserrat Bold"/>
                  <a:sym typeface="Montserrat Bold"/>
                </a:rPr>
                <a:t>HOCKEY</a:t>
              </a:r>
              <a:r>
                <a:rPr lang="en-US" sz="1745" b="1" dirty="0">
                  <a:solidFill>
                    <a:srgbClr val="000000"/>
                  </a:solidFill>
                  <a:latin typeface="Montserrat Bold"/>
                  <a:ea typeface="Montserrat Bold"/>
                  <a:cs typeface="Montserrat Bold"/>
                  <a:sym typeface="Montserrat Bold"/>
                </a:rPr>
                <a:t> </a:t>
              </a:r>
              <a:r>
                <a:rPr lang="en-US" sz="2800" b="1" dirty="0">
                  <a:solidFill>
                    <a:srgbClr val="000000"/>
                  </a:solidFill>
                  <a:latin typeface="Montserrat Bold"/>
                  <a:ea typeface="Montserrat Bold"/>
                  <a:cs typeface="Montserrat Bold"/>
                  <a:sym typeface="Montserrat Bold"/>
                </a:rPr>
                <a:t>MASCULIN</a:t>
              </a:r>
              <a:endParaRPr lang="en-US" sz="1745" b="1" dirty="0">
                <a:solidFill>
                  <a:srgbClr val="000000"/>
                </a:solidFill>
                <a:latin typeface="Montserrat Bold"/>
                <a:ea typeface="Montserrat Bold"/>
                <a:cs typeface="Montserrat Bold"/>
                <a:sym typeface="Montserrat Bold"/>
              </a:endParaRPr>
            </a:p>
          </p:txBody>
        </p:sp>
        <p:sp>
          <p:nvSpPr>
            <p:cNvPr id="39" name="TextBox 52">
              <a:extLst>
                <a:ext uri="{FF2B5EF4-FFF2-40B4-BE49-F238E27FC236}">
                  <a16:creationId xmlns:a16="http://schemas.microsoft.com/office/drawing/2014/main" id="{263DCD3C-43E8-73E4-E497-3618CC031A25}"/>
                </a:ext>
              </a:extLst>
            </p:cNvPr>
            <p:cNvSpPr txBox="1"/>
            <p:nvPr/>
          </p:nvSpPr>
          <p:spPr>
            <a:xfrm>
              <a:off x="12546345" y="8201239"/>
              <a:ext cx="3024392" cy="377819"/>
            </a:xfrm>
            <a:prstGeom prst="rect">
              <a:avLst/>
            </a:prstGeom>
          </p:spPr>
          <p:txBody>
            <a:bodyPr wrap="square" lIns="0" tIns="0" rIns="0" bIns="0" rtlCol="0" anchor="t">
              <a:spAutoFit/>
            </a:bodyPr>
            <a:lstStyle/>
            <a:p>
              <a:pPr marL="188382" lvl="1" indent="0" algn="ctr"/>
              <a:r>
                <a:rPr lang="en-US" sz="2800" b="1" dirty="0">
                  <a:solidFill>
                    <a:srgbClr val="000000"/>
                  </a:solidFill>
                  <a:latin typeface="Montserrat Bold"/>
                  <a:ea typeface="Montserrat Bold"/>
                  <a:cs typeface="Montserrat Bold"/>
                  <a:sym typeface="Montserrat Bold"/>
                </a:rPr>
                <a:t>FOOTBALL</a:t>
              </a:r>
            </a:p>
          </p:txBody>
        </p:sp>
      </p:grpSp>
      <p:pic>
        <p:nvPicPr>
          <p:cNvPr id="55" name="Image 54">
            <a:extLst>
              <a:ext uri="{FF2B5EF4-FFF2-40B4-BE49-F238E27FC236}">
                <a16:creationId xmlns:a16="http://schemas.microsoft.com/office/drawing/2014/main" id="{01834502-26BB-1274-E494-521848CB3DDA}"/>
              </a:ext>
            </a:extLst>
          </p:cNvPr>
          <p:cNvPicPr>
            <a:picLocks noChangeAspect="1"/>
          </p:cNvPicPr>
          <p:nvPr/>
        </p:nvPicPr>
        <p:blipFill>
          <a:blip r:embed="rId10"/>
          <a:stretch>
            <a:fillRect/>
          </a:stretch>
        </p:blipFill>
        <p:spPr>
          <a:xfrm>
            <a:off x="12202496" y="804782"/>
            <a:ext cx="9643892" cy="1136906"/>
          </a:xfrm>
          <a:prstGeom prst="rect">
            <a:avLst/>
          </a:prstGeom>
        </p:spPr>
      </p:pic>
      <p:sp>
        <p:nvSpPr>
          <p:cNvPr id="56" name="ZoneTexte 55">
            <a:extLst>
              <a:ext uri="{FF2B5EF4-FFF2-40B4-BE49-F238E27FC236}">
                <a16:creationId xmlns:a16="http://schemas.microsoft.com/office/drawing/2014/main" id="{5A4CC061-115E-A16D-56BA-371C8115FB24}"/>
              </a:ext>
            </a:extLst>
          </p:cNvPr>
          <p:cNvSpPr txBox="1"/>
          <p:nvPr/>
        </p:nvSpPr>
        <p:spPr>
          <a:xfrm>
            <a:off x="1313685" y="12646325"/>
            <a:ext cx="21777619" cy="573555"/>
          </a:xfrm>
          <a:prstGeom prst="rect">
            <a:avLst/>
          </a:prstGeom>
          <a:noFill/>
        </p:spPr>
        <p:txBody>
          <a:bodyPr wrap="square" lIns="0" tIns="0" bIns="0" rtlCol="0">
            <a:spAutoFit/>
          </a:bodyPr>
          <a:lstStyle/>
          <a:p>
            <a:pPr algn="ctr">
              <a:lnSpc>
                <a:spcPct val="130000"/>
              </a:lnSpc>
              <a:spcBef>
                <a:spcPts val="3600"/>
              </a:spcBef>
            </a:pPr>
            <a:r>
              <a:rPr lang="fr-CA" sz="3200" b="1" dirty="0">
                <a:solidFill>
                  <a:schemeClr val="bg1"/>
                </a:solidFill>
              </a:rPr>
              <a:t>Pour plus d’information: nordiques@clg.qc.ca</a:t>
            </a:r>
          </a:p>
        </p:txBody>
      </p:sp>
      <p:sp>
        <p:nvSpPr>
          <p:cNvPr id="59" name="AutoShape 5">
            <a:extLst>
              <a:ext uri="{FF2B5EF4-FFF2-40B4-BE49-F238E27FC236}">
                <a16:creationId xmlns:a16="http://schemas.microsoft.com/office/drawing/2014/main" id="{2EE815A3-B36B-FCDF-88F2-A936E10724B5}"/>
              </a:ext>
            </a:extLst>
          </p:cNvPr>
          <p:cNvSpPr/>
          <p:nvPr/>
        </p:nvSpPr>
        <p:spPr>
          <a:xfrm flipH="1" flipV="1">
            <a:off x="-189781" y="1441325"/>
            <a:ext cx="12151786" cy="22382"/>
          </a:xfrm>
          <a:prstGeom prst="line">
            <a:avLst/>
          </a:prstGeom>
          <a:ln w="38100" cap="rnd">
            <a:solidFill>
              <a:srgbClr val="000000"/>
            </a:solidFill>
            <a:prstDash val="solid"/>
            <a:headEnd type="none" w="sm" len="sm"/>
            <a:tailEnd type="none" w="sm" len="sm"/>
          </a:ln>
        </p:spPr>
        <p:txBody>
          <a:bodyPr/>
          <a:lstStyle/>
          <a:p>
            <a:endParaRPr lang="fr-CA" dirty="0"/>
          </a:p>
        </p:txBody>
      </p:sp>
      <p:sp>
        <p:nvSpPr>
          <p:cNvPr id="61" name="AutoShape 16">
            <a:extLst>
              <a:ext uri="{FF2B5EF4-FFF2-40B4-BE49-F238E27FC236}">
                <a16:creationId xmlns:a16="http://schemas.microsoft.com/office/drawing/2014/main" id="{FE4DC7E5-2F5A-4060-EA24-E0772141B8EA}"/>
              </a:ext>
            </a:extLst>
          </p:cNvPr>
          <p:cNvSpPr/>
          <p:nvPr/>
        </p:nvSpPr>
        <p:spPr>
          <a:xfrm flipV="1">
            <a:off x="22086879" y="1440525"/>
            <a:ext cx="2540857" cy="1"/>
          </a:xfrm>
          <a:prstGeom prst="line">
            <a:avLst/>
          </a:prstGeom>
          <a:ln w="38100" cap="flat">
            <a:solidFill>
              <a:srgbClr val="000000"/>
            </a:solidFill>
            <a:prstDash val="solid"/>
            <a:headEnd type="none" w="sm" len="sm"/>
            <a:tailEnd type="none" w="sm" len="sm"/>
          </a:ln>
        </p:spPr>
        <p:txBody>
          <a:bodyPr/>
          <a:lstStyle/>
          <a:p>
            <a:endParaRPr lang="fr-CA" dirty="0"/>
          </a:p>
        </p:txBody>
      </p:sp>
    </p:spTree>
    <p:extLst>
      <p:ext uri="{BB962C8B-B14F-4D97-AF65-F5344CB8AC3E}">
        <p14:creationId xmlns:p14="http://schemas.microsoft.com/office/powerpoint/2010/main" val="850332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54034163-11DC-8F13-C4A8-B45717308C4F}"/>
              </a:ext>
            </a:extLst>
          </p:cNvPr>
          <p:cNvPicPr>
            <a:picLocks noGrp="1" noChangeAspect="1"/>
          </p:cNvPicPr>
          <p:nvPr>
            <p:ph type="pic" sz="quarter" idx="16"/>
          </p:nvPr>
        </p:nvPicPr>
        <p:blipFill>
          <a:blip r:embed="rId2"/>
          <a:srcRect l="16675" r="16675"/>
          <a:stretch/>
        </p:blipFill>
        <p:spPr bwMode="auto">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texte 9">
            <a:extLst>
              <a:ext uri="{FF2B5EF4-FFF2-40B4-BE49-F238E27FC236}">
                <a16:creationId xmlns:a16="http://schemas.microsoft.com/office/drawing/2014/main" id="{139389CD-8D4A-DB82-0F8C-E7B3B5C07A8A}"/>
              </a:ext>
            </a:extLst>
          </p:cNvPr>
          <p:cNvSpPr>
            <a:spLocks noGrp="1"/>
          </p:cNvSpPr>
          <p:nvPr>
            <p:ph type="body" idx="14"/>
          </p:nvPr>
        </p:nvSpPr>
        <p:spPr/>
        <p:txBody>
          <a:bodyPr rtlCol="0"/>
          <a:lstStyle/>
          <a:p>
            <a:pPr defTabSz="1088639" fontAlgn="auto">
              <a:spcAft>
                <a:spcPts val="0"/>
              </a:spcAft>
              <a:buFont typeface="Arial"/>
              <a:buNone/>
              <a:defRPr/>
            </a:pPr>
            <a:r>
              <a:rPr lang="fr-CA" dirty="0"/>
              <a:t>3</a:t>
            </a:r>
          </a:p>
        </p:txBody>
      </p:sp>
      <p:sp>
        <p:nvSpPr>
          <p:cNvPr id="7" name="Espace réservé du texte 6">
            <a:extLst>
              <a:ext uri="{FF2B5EF4-FFF2-40B4-BE49-F238E27FC236}">
                <a16:creationId xmlns:a16="http://schemas.microsoft.com/office/drawing/2014/main" id="{22613970-70E8-B5C3-2ED7-05CB0F28C8AB}"/>
              </a:ext>
            </a:extLst>
          </p:cNvPr>
          <p:cNvSpPr>
            <a:spLocks noGrp="1"/>
          </p:cNvSpPr>
          <p:nvPr>
            <p:ph type="body" sz="quarter" idx="17"/>
          </p:nvPr>
        </p:nvSpPr>
        <p:spPr/>
        <p:txBody>
          <a:bodyPr/>
          <a:lstStyle/>
          <a:p>
            <a:r>
              <a:rPr lang="fr-CA" altLang="fr-FR" sz="6600" dirty="0">
                <a:solidFill>
                  <a:schemeClr val="tx1"/>
                </a:solidFill>
              </a:rPr>
              <a:t>L’offre de service du volet PHARE et communautaire</a:t>
            </a:r>
          </a:p>
          <a:p>
            <a:endParaRPr lang="fr-CA" dirty="0"/>
          </a:p>
        </p:txBody>
      </p:sp>
      <p:sp>
        <p:nvSpPr>
          <p:cNvPr id="6" name="Espace réservé du numéro de diapositive 5">
            <a:extLst>
              <a:ext uri="{FF2B5EF4-FFF2-40B4-BE49-F238E27FC236}">
                <a16:creationId xmlns:a16="http://schemas.microsoft.com/office/drawing/2014/main" id="{2C1A08C0-13CE-3C0E-CEA1-3850EE1EE69A}"/>
              </a:ext>
            </a:extLst>
          </p:cNvPr>
          <p:cNvSpPr>
            <a:spLocks noGrp="1"/>
          </p:cNvSpPr>
          <p:nvPr>
            <p:ph type="sldNum" sz="quarter" idx="20"/>
          </p:nvPr>
        </p:nvSpPr>
        <p:spPr/>
        <p:txBody>
          <a:bodyPr/>
          <a:lstStyle/>
          <a:p>
            <a:pPr>
              <a:defRPr/>
            </a:pPr>
            <a:fld id="{7FF464F9-DA75-46CE-B9AC-869E6A08A2F6}" type="slidenum">
              <a:rPr lang="fr-CA" smtClean="0"/>
              <a:pPr>
                <a:defRPr/>
              </a:pPr>
              <a:t>5</a:t>
            </a:fld>
            <a:endParaRPr lang="fr-CA"/>
          </a:p>
        </p:txBody>
      </p:sp>
      <p:pic>
        <p:nvPicPr>
          <p:cNvPr id="11" name="Image 10" descr="Une image contenant Graphique, cercle, conception&#10;&#10;Description générée automatiquement">
            <a:extLst>
              <a:ext uri="{FF2B5EF4-FFF2-40B4-BE49-F238E27FC236}">
                <a16:creationId xmlns:a16="http://schemas.microsoft.com/office/drawing/2014/main" id="{1147D6C8-5F74-88E7-9B2C-9E3D30C92ABF}"/>
              </a:ext>
            </a:extLst>
          </p:cNvPr>
          <p:cNvPicPr>
            <a:picLocks noChangeAspect="1"/>
          </p:cNvPicPr>
          <p:nvPr/>
        </p:nvPicPr>
        <p:blipFill>
          <a:blip r:embed="rId3"/>
          <a:stretch>
            <a:fillRect/>
          </a:stretch>
        </p:blipFill>
        <p:spPr>
          <a:xfrm>
            <a:off x="22718778" y="11970595"/>
            <a:ext cx="776156" cy="1227036"/>
          </a:xfrm>
          <a:prstGeom prst="rect">
            <a:avLst/>
          </a:prstGeom>
        </p:spPr>
      </p:pic>
    </p:spTree>
    <p:extLst>
      <p:ext uri="{BB962C8B-B14F-4D97-AF65-F5344CB8AC3E}">
        <p14:creationId xmlns:p14="http://schemas.microsoft.com/office/powerpoint/2010/main" val="427179150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C6C9B54-83CE-927C-2C3C-0BB9CA9EF852}"/>
              </a:ext>
            </a:extLst>
          </p:cNvPr>
          <p:cNvSpPr/>
          <p:nvPr/>
        </p:nvSpPr>
        <p:spPr>
          <a:xfrm>
            <a:off x="9091246" y="0"/>
            <a:ext cx="15295929" cy="13716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fr-CA" sz="1600" dirty="0">
              <a:solidFill>
                <a:srgbClr val="FFFFFF"/>
              </a:solidFill>
            </a:endParaRPr>
          </a:p>
        </p:txBody>
      </p:sp>
      <p:sp>
        <p:nvSpPr>
          <p:cNvPr id="2" name="Titre 1">
            <a:extLst>
              <a:ext uri="{FF2B5EF4-FFF2-40B4-BE49-F238E27FC236}">
                <a16:creationId xmlns:a16="http://schemas.microsoft.com/office/drawing/2014/main" id="{0EE1BBB6-AB7E-7B9D-42B6-FFC06774DD09}"/>
              </a:ext>
            </a:extLst>
          </p:cNvPr>
          <p:cNvSpPr>
            <a:spLocks noGrp="1"/>
          </p:cNvSpPr>
          <p:nvPr>
            <p:ph type="title"/>
          </p:nvPr>
        </p:nvSpPr>
        <p:spPr>
          <a:xfrm>
            <a:off x="336358" y="351357"/>
            <a:ext cx="7014011" cy="4622680"/>
          </a:xfrm>
        </p:spPr>
        <p:txBody>
          <a:bodyPr/>
          <a:lstStyle/>
          <a:p>
            <a:r>
              <a:rPr lang="fr-CA" dirty="0"/>
              <a:t>L’offre de service volet PHARE et communautaire</a:t>
            </a:r>
          </a:p>
        </p:txBody>
      </p:sp>
      <p:sp>
        <p:nvSpPr>
          <p:cNvPr id="7" name="Espace réservé du numéro de diapositive 6">
            <a:extLst>
              <a:ext uri="{FF2B5EF4-FFF2-40B4-BE49-F238E27FC236}">
                <a16:creationId xmlns:a16="http://schemas.microsoft.com/office/drawing/2014/main" id="{2AB0BFBC-CDD2-B627-83D8-41F5FFCEF3D0}"/>
              </a:ext>
            </a:extLst>
          </p:cNvPr>
          <p:cNvSpPr>
            <a:spLocks noGrp="1"/>
          </p:cNvSpPr>
          <p:nvPr>
            <p:ph type="sldNum" sz="quarter" idx="18"/>
          </p:nvPr>
        </p:nvSpPr>
        <p:spPr/>
        <p:txBody>
          <a:bodyPr/>
          <a:lstStyle/>
          <a:p>
            <a:pPr>
              <a:defRPr/>
            </a:pPr>
            <a:fld id="{D3293BD4-EF6E-41DA-B821-93DB478A68C4}" type="slidenum">
              <a:rPr lang="fr-CA" smtClean="0"/>
              <a:pPr>
                <a:defRPr/>
              </a:pPr>
              <a:t>6</a:t>
            </a:fld>
            <a:endParaRPr lang="fr-CA"/>
          </a:p>
        </p:txBody>
      </p:sp>
      <p:sp>
        <p:nvSpPr>
          <p:cNvPr id="8" name="Espace réservé du texte 7">
            <a:extLst>
              <a:ext uri="{FF2B5EF4-FFF2-40B4-BE49-F238E27FC236}">
                <a16:creationId xmlns:a16="http://schemas.microsoft.com/office/drawing/2014/main" id="{D0BC2313-CCC2-5AF6-59DE-1E91E235B7C0}"/>
              </a:ext>
            </a:extLst>
          </p:cNvPr>
          <p:cNvSpPr>
            <a:spLocks noGrp="1"/>
          </p:cNvSpPr>
          <p:nvPr>
            <p:ph type="body" sz="quarter" idx="15"/>
          </p:nvPr>
        </p:nvSpPr>
        <p:spPr>
          <a:xfrm>
            <a:off x="9390185" y="1293813"/>
            <a:ext cx="14384215" cy="10320337"/>
          </a:xfrm>
        </p:spPr>
        <p:txBody>
          <a:bodyPr/>
          <a:lstStyle/>
          <a:p>
            <a:r>
              <a:rPr lang="fr-CA" sz="2800" u="sng" dirty="0"/>
              <a:t>Les activités d’accueil</a:t>
            </a:r>
          </a:p>
          <a:p>
            <a:pPr marL="457200" indent="-457200">
              <a:buFont typeface="Arial" panose="020B0604020202020204" pitchFamily="34" charset="0"/>
              <a:buChar char="•"/>
            </a:pPr>
            <a:r>
              <a:rPr lang="fr-CA" sz="2400" b="0" dirty="0">
                <a:solidFill>
                  <a:schemeClr val="tx1"/>
                </a:solidFill>
              </a:rPr>
              <a:t>L’accueil </a:t>
            </a:r>
            <a:r>
              <a:rPr lang="fr-CA" sz="2400" dirty="0">
                <a:solidFill>
                  <a:schemeClr val="tx1"/>
                </a:solidFill>
              </a:rPr>
              <a:t>des nouvelles personnes étudiantes</a:t>
            </a:r>
            <a:r>
              <a:rPr lang="fr-CA" sz="2400" b="0" dirty="0">
                <a:solidFill>
                  <a:schemeClr val="tx1"/>
                </a:solidFill>
              </a:rPr>
              <a:t> par programme d’études et présentation des kiosques essentiels</a:t>
            </a:r>
          </a:p>
          <a:p>
            <a:pPr marL="457200" indent="-457200">
              <a:buFont typeface="Arial" panose="020B0604020202020204" pitchFamily="34" charset="0"/>
              <a:buChar char="•"/>
            </a:pPr>
            <a:r>
              <a:rPr lang="fr-CA" sz="2400" b="0" dirty="0">
                <a:solidFill>
                  <a:schemeClr val="tx1"/>
                </a:solidFill>
              </a:rPr>
              <a:t>La rentrée pour </a:t>
            </a:r>
            <a:r>
              <a:rPr lang="fr-CA" sz="2400" dirty="0">
                <a:solidFill>
                  <a:schemeClr val="tx1"/>
                </a:solidFill>
              </a:rPr>
              <a:t>l’ensemble</a:t>
            </a:r>
            <a:r>
              <a:rPr lang="fr-CA" sz="2400" b="0" dirty="0">
                <a:solidFill>
                  <a:schemeClr val="tx1"/>
                </a:solidFill>
              </a:rPr>
              <a:t> de la communauté collégiale</a:t>
            </a:r>
          </a:p>
          <a:p>
            <a:r>
              <a:rPr lang="fr-CA" sz="2800" u="sng" dirty="0"/>
              <a:t>Le mentorat étudiant</a:t>
            </a:r>
          </a:p>
          <a:p>
            <a:pPr marL="457200" indent="-457200">
              <a:buFont typeface="Arial" panose="020B0604020202020204" pitchFamily="34" charset="0"/>
              <a:buChar char="•"/>
            </a:pPr>
            <a:r>
              <a:rPr lang="fr-CA" sz="2400" b="0" dirty="0">
                <a:solidFill>
                  <a:schemeClr val="tx1"/>
                </a:solidFill>
              </a:rPr>
              <a:t>Le programme de mentorat étudiant consiste à offrir une ressource étudiante expérimentée à de nouvelles personnes étudiantes pour de l’aide ponctuelle en début de parcours collégial</a:t>
            </a:r>
          </a:p>
          <a:p>
            <a:r>
              <a:rPr lang="fr-CA" sz="2800" u="sng" dirty="0" err="1"/>
              <a:t>Equité</a:t>
            </a:r>
            <a:r>
              <a:rPr lang="fr-CA" sz="2800" u="sng" dirty="0"/>
              <a:t>, Diversité, Inclusion et les perspectives autochtones</a:t>
            </a:r>
          </a:p>
          <a:p>
            <a:pPr marL="457200" indent="-457200">
              <a:buFont typeface="Arial" panose="020B0604020202020204" pitchFamily="34" charset="0"/>
              <a:buChar char="•"/>
            </a:pPr>
            <a:r>
              <a:rPr lang="fr-CA" sz="2400" b="0" dirty="0">
                <a:solidFill>
                  <a:schemeClr val="tx1"/>
                </a:solidFill>
              </a:rPr>
              <a:t>Activités ponctuelles soulignant les différentes Journées importantes, comme la Journée nationale de la vérité et de la réconciliation, le séjour en communauté innue, la diversité culturelle, etc.</a:t>
            </a:r>
          </a:p>
          <a:p>
            <a:r>
              <a:rPr lang="fr-CA" sz="2800" u="sng" dirty="0"/>
              <a:t>École des Grands</a:t>
            </a:r>
          </a:p>
          <a:p>
            <a:pPr marL="457200" indent="-457200">
              <a:buFont typeface="Arial" panose="020B0604020202020204" pitchFamily="34" charset="0"/>
              <a:buChar char="•"/>
            </a:pPr>
            <a:r>
              <a:rPr lang="fr-CA" sz="2400" b="0" dirty="0">
                <a:solidFill>
                  <a:schemeClr val="tx1"/>
                </a:solidFill>
              </a:rPr>
              <a:t>Activité parascolaire d’aide aux devoirs pour une clientèle défavorisée aux enfants du primaire en utilisant les infrastructures et les mentors du collégial pour assurer les activités de l’École des Grands qui se déroule les samedis matin dans une ambiance sécuritaire et agréable.</a:t>
            </a:r>
          </a:p>
          <a:p>
            <a:r>
              <a:rPr lang="fr-CA" sz="2800" u="sng" dirty="0"/>
              <a:t>Défi Lionel</a:t>
            </a:r>
          </a:p>
          <a:p>
            <a:pPr marL="457200" indent="-457200">
              <a:buFont typeface="Arial" panose="020B0604020202020204" pitchFamily="34" charset="0"/>
              <a:buChar char="•"/>
            </a:pPr>
            <a:r>
              <a:rPr lang="fr-CA" sz="2400" b="0" dirty="0">
                <a:solidFill>
                  <a:schemeClr val="tx1"/>
                </a:solidFill>
              </a:rPr>
              <a:t>Événement sportif d’envergure accessible offert à la population collégiale en collaboration avec des partenariats communautaires, comme l’école St-Gabriel, le service de police Thérèse-de-Blainville et la ville de Sainte-Thérèse.</a:t>
            </a:r>
            <a:endParaRPr lang="fr-CA" sz="2400" b="0" u="sng" dirty="0">
              <a:solidFill>
                <a:schemeClr val="tx1"/>
              </a:solidFill>
            </a:endParaRPr>
          </a:p>
        </p:txBody>
      </p:sp>
      <p:pic>
        <p:nvPicPr>
          <p:cNvPr id="10" name="Image 9">
            <a:extLst>
              <a:ext uri="{FF2B5EF4-FFF2-40B4-BE49-F238E27FC236}">
                <a16:creationId xmlns:a16="http://schemas.microsoft.com/office/drawing/2014/main" id="{8A580270-87DE-BAD9-FECC-488E7FBA310F}"/>
              </a:ext>
            </a:extLst>
          </p:cNvPr>
          <p:cNvPicPr>
            <a:picLocks noChangeAspect="1"/>
          </p:cNvPicPr>
          <p:nvPr/>
        </p:nvPicPr>
        <p:blipFill>
          <a:blip r:embed="rId2"/>
          <a:stretch>
            <a:fillRect/>
          </a:stretch>
        </p:blipFill>
        <p:spPr>
          <a:xfrm>
            <a:off x="336358" y="3804304"/>
            <a:ext cx="7189857" cy="4796983"/>
          </a:xfrm>
          <a:prstGeom prst="rect">
            <a:avLst/>
          </a:prstGeom>
        </p:spPr>
      </p:pic>
      <p:pic>
        <p:nvPicPr>
          <p:cNvPr id="14" name="Image 13">
            <a:extLst>
              <a:ext uri="{FF2B5EF4-FFF2-40B4-BE49-F238E27FC236}">
                <a16:creationId xmlns:a16="http://schemas.microsoft.com/office/drawing/2014/main" id="{CAF22E08-BD32-F0A8-602E-634AEF9FBCDC}"/>
              </a:ext>
            </a:extLst>
          </p:cNvPr>
          <p:cNvPicPr>
            <a:picLocks noChangeAspect="1"/>
          </p:cNvPicPr>
          <p:nvPr/>
        </p:nvPicPr>
        <p:blipFill>
          <a:blip r:embed="rId3"/>
          <a:stretch>
            <a:fillRect/>
          </a:stretch>
        </p:blipFill>
        <p:spPr>
          <a:xfrm>
            <a:off x="336358" y="8782419"/>
            <a:ext cx="7189857" cy="4793238"/>
          </a:xfrm>
          <a:prstGeom prst="rect">
            <a:avLst/>
          </a:prstGeom>
        </p:spPr>
      </p:pic>
    </p:spTree>
    <p:extLst>
      <p:ext uri="{BB962C8B-B14F-4D97-AF65-F5344CB8AC3E}">
        <p14:creationId xmlns:p14="http://schemas.microsoft.com/office/powerpoint/2010/main" val="2837228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139389CD-8D4A-DB82-0F8C-E7B3B5C07A8A}"/>
              </a:ext>
            </a:extLst>
          </p:cNvPr>
          <p:cNvSpPr>
            <a:spLocks noGrp="1"/>
          </p:cNvSpPr>
          <p:nvPr>
            <p:ph type="body" idx="14"/>
          </p:nvPr>
        </p:nvSpPr>
        <p:spPr/>
        <p:txBody>
          <a:bodyPr rtlCol="0"/>
          <a:lstStyle/>
          <a:p>
            <a:pPr defTabSz="1088639" fontAlgn="auto">
              <a:spcAft>
                <a:spcPts val="0"/>
              </a:spcAft>
              <a:buFont typeface="Arial"/>
              <a:buNone/>
              <a:defRPr/>
            </a:pPr>
            <a:r>
              <a:rPr lang="fr-CA" dirty="0"/>
              <a:t>2</a:t>
            </a:r>
          </a:p>
        </p:txBody>
      </p:sp>
      <p:sp>
        <p:nvSpPr>
          <p:cNvPr id="6" name="Espace réservé du numéro de diapositive 5">
            <a:extLst>
              <a:ext uri="{FF2B5EF4-FFF2-40B4-BE49-F238E27FC236}">
                <a16:creationId xmlns:a16="http://schemas.microsoft.com/office/drawing/2014/main" id="{2C1A08C0-13CE-3C0E-CEA1-3850EE1EE69A}"/>
              </a:ext>
            </a:extLst>
          </p:cNvPr>
          <p:cNvSpPr>
            <a:spLocks noGrp="1"/>
          </p:cNvSpPr>
          <p:nvPr>
            <p:ph type="sldNum" sz="quarter" idx="20"/>
          </p:nvPr>
        </p:nvSpPr>
        <p:spPr/>
        <p:txBody>
          <a:bodyPr/>
          <a:lstStyle/>
          <a:p>
            <a:pPr>
              <a:defRPr/>
            </a:pPr>
            <a:fld id="{7FF464F9-DA75-46CE-B9AC-869E6A08A2F6}" type="slidenum">
              <a:rPr lang="fr-CA" smtClean="0"/>
              <a:pPr>
                <a:defRPr/>
              </a:pPr>
              <a:t>7</a:t>
            </a:fld>
            <a:endParaRPr lang="fr-CA"/>
          </a:p>
        </p:txBody>
      </p:sp>
      <p:sp>
        <p:nvSpPr>
          <p:cNvPr id="37890" name="Titre 7">
            <a:extLst>
              <a:ext uri="{FF2B5EF4-FFF2-40B4-BE49-F238E27FC236}">
                <a16:creationId xmlns:a16="http://schemas.microsoft.com/office/drawing/2014/main" id="{1B71E155-E60E-33BE-5127-35D365DE59F8}"/>
              </a:ext>
            </a:extLst>
          </p:cNvPr>
          <p:cNvSpPr>
            <a:spLocks noGrp="1" noChangeArrowheads="1"/>
          </p:cNvSpPr>
          <p:nvPr>
            <p:ph type="title" idx="4294967295"/>
          </p:nvPr>
        </p:nvSpPr>
        <p:spPr>
          <a:xfrm>
            <a:off x="2574925" y="2240573"/>
            <a:ext cx="6400800" cy="10174288"/>
          </a:xfrm>
        </p:spPr>
        <p:txBody>
          <a:bodyPr/>
          <a:lstStyle/>
          <a:p>
            <a:r>
              <a:rPr lang="fr-CA" altLang="fr-FR" dirty="0"/>
              <a:t>Découvre le socioculturel</a:t>
            </a:r>
          </a:p>
        </p:txBody>
      </p:sp>
      <p:pic>
        <p:nvPicPr>
          <p:cNvPr id="11" name="Image 10" descr="Une image contenant Graphique, cercle, conception&#10;&#10;Description générée automatiquement">
            <a:extLst>
              <a:ext uri="{FF2B5EF4-FFF2-40B4-BE49-F238E27FC236}">
                <a16:creationId xmlns:a16="http://schemas.microsoft.com/office/drawing/2014/main" id="{1147D6C8-5F74-88E7-9B2C-9E3D30C92ABF}"/>
              </a:ext>
            </a:extLst>
          </p:cNvPr>
          <p:cNvPicPr>
            <a:picLocks noChangeAspect="1"/>
          </p:cNvPicPr>
          <p:nvPr/>
        </p:nvPicPr>
        <p:blipFill>
          <a:blip r:embed="rId2"/>
          <a:stretch>
            <a:fillRect/>
          </a:stretch>
        </p:blipFill>
        <p:spPr>
          <a:xfrm>
            <a:off x="22718778" y="11970595"/>
            <a:ext cx="776156" cy="1227036"/>
          </a:xfrm>
          <a:prstGeom prst="rect">
            <a:avLst/>
          </a:prstGeom>
        </p:spPr>
      </p:pic>
      <p:pic>
        <p:nvPicPr>
          <p:cNvPr id="20" name="Espace réservé pour une image  19">
            <a:extLst>
              <a:ext uri="{FF2B5EF4-FFF2-40B4-BE49-F238E27FC236}">
                <a16:creationId xmlns:a16="http://schemas.microsoft.com/office/drawing/2014/main" id="{2C461C63-273F-C186-F288-C46CB04770E0}"/>
              </a:ext>
            </a:extLst>
          </p:cNvPr>
          <p:cNvPicPr>
            <a:picLocks noGrp="1" noChangeAspect="1"/>
          </p:cNvPicPr>
          <p:nvPr>
            <p:ph type="pic" sz="quarter" idx="16"/>
          </p:nvPr>
        </p:nvPicPr>
        <p:blipFill>
          <a:blip r:embed="rId3"/>
          <a:srcRect l="21836" r="21836"/>
          <a:stretch>
            <a:fillRect/>
          </a:stretch>
        </p:blipFill>
        <p:spPr bwMode="auto">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13922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AB0BFBC-CDD2-B627-83D8-41F5FFCEF3D0}"/>
              </a:ext>
            </a:extLst>
          </p:cNvPr>
          <p:cNvSpPr>
            <a:spLocks noGrp="1"/>
          </p:cNvSpPr>
          <p:nvPr>
            <p:ph type="sldNum" sz="quarter" idx="18"/>
          </p:nvPr>
        </p:nvSpPr>
        <p:spPr/>
        <p:txBody>
          <a:bodyPr/>
          <a:lstStyle/>
          <a:p>
            <a:pPr>
              <a:defRPr/>
            </a:pPr>
            <a:fld id="{D3293BD4-EF6E-41DA-B821-93DB478A68C4}" type="slidenum">
              <a:rPr lang="fr-CA" smtClean="0"/>
              <a:pPr>
                <a:defRPr/>
              </a:pPr>
              <a:t>8</a:t>
            </a:fld>
            <a:endParaRPr lang="fr-CA"/>
          </a:p>
        </p:txBody>
      </p:sp>
      <p:grpSp>
        <p:nvGrpSpPr>
          <p:cNvPr id="8" name="Group 2">
            <a:extLst>
              <a:ext uri="{FF2B5EF4-FFF2-40B4-BE49-F238E27FC236}">
                <a16:creationId xmlns:a16="http://schemas.microsoft.com/office/drawing/2014/main" id="{6441B729-5730-7099-A91C-5DB576B82FAA}"/>
              </a:ext>
            </a:extLst>
          </p:cNvPr>
          <p:cNvGrpSpPr/>
          <p:nvPr/>
        </p:nvGrpSpPr>
        <p:grpSpPr>
          <a:xfrm>
            <a:off x="20959761" y="11018590"/>
            <a:ext cx="423967" cy="449940"/>
            <a:chOff x="0" y="0"/>
            <a:chExt cx="205716" cy="218319"/>
          </a:xfrm>
        </p:grpSpPr>
        <p:sp>
          <p:nvSpPr>
            <p:cNvPr id="9" name="Freeform 3">
              <a:extLst>
                <a:ext uri="{FF2B5EF4-FFF2-40B4-BE49-F238E27FC236}">
                  <a16:creationId xmlns:a16="http://schemas.microsoft.com/office/drawing/2014/main" id="{5B554A76-A374-D028-2376-75B648DCFAD1}"/>
                </a:ext>
              </a:extLst>
            </p:cNvPr>
            <p:cNvSpPr/>
            <p:nvPr/>
          </p:nvSpPr>
          <p:spPr>
            <a:xfrm>
              <a:off x="0" y="0"/>
              <a:ext cx="205716" cy="218319"/>
            </a:xfrm>
            <a:custGeom>
              <a:avLst/>
              <a:gdLst/>
              <a:ahLst/>
              <a:cxnLst/>
              <a:rect l="l" t="t" r="r" b="b"/>
              <a:pathLst>
                <a:path w="205716" h="218319">
                  <a:moveTo>
                    <a:pt x="0" y="0"/>
                  </a:moveTo>
                  <a:lnTo>
                    <a:pt x="205716" y="0"/>
                  </a:lnTo>
                  <a:lnTo>
                    <a:pt x="205716" y="218319"/>
                  </a:lnTo>
                  <a:lnTo>
                    <a:pt x="0" y="218319"/>
                  </a:lnTo>
                  <a:close/>
                </a:path>
              </a:pathLst>
            </a:custGeom>
            <a:solidFill>
              <a:srgbClr val="000000">
                <a:alpha val="0"/>
              </a:srgbClr>
            </a:solidFill>
          </p:spPr>
          <p:txBody>
            <a:bodyPr/>
            <a:lstStyle/>
            <a:p>
              <a:endParaRPr lang="fr-CA"/>
            </a:p>
          </p:txBody>
        </p:sp>
        <p:sp>
          <p:nvSpPr>
            <p:cNvPr id="10" name="TextBox 4">
              <a:extLst>
                <a:ext uri="{FF2B5EF4-FFF2-40B4-BE49-F238E27FC236}">
                  <a16:creationId xmlns:a16="http://schemas.microsoft.com/office/drawing/2014/main" id="{D2EC7E68-8854-E6C0-A32C-D3D1E5C35031}"/>
                </a:ext>
              </a:extLst>
            </p:cNvPr>
            <p:cNvSpPr txBox="1"/>
            <p:nvPr/>
          </p:nvSpPr>
          <p:spPr>
            <a:xfrm>
              <a:off x="0" y="-38100"/>
              <a:ext cx="205716" cy="256419"/>
            </a:xfrm>
            <a:prstGeom prst="rect">
              <a:avLst/>
            </a:prstGeom>
          </p:spPr>
          <p:txBody>
            <a:bodyPr lIns="50800" tIns="50800" rIns="50800" bIns="50800" rtlCol="0" anchor="ctr"/>
            <a:lstStyle/>
            <a:p>
              <a:pPr algn="ctr">
                <a:lnSpc>
                  <a:spcPts val="2100"/>
                </a:lnSpc>
              </a:pPr>
              <a:r>
                <a:rPr lang="en-US" sz="1500">
                  <a:solidFill>
                    <a:srgbClr val="000000"/>
                  </a:solidFill>
                  <a:latin typeface="Lato"/>
                  <a:ea typeface="Lato"/>
                  <a:cs typeface="Lato"/>
                  <a:sym typeface="Lato"/>
                </a:rPr>
                <a:t>16</a:t>
              </a:r>
            </a:p>
          </p:txBody>
        </p:sp>
      </p:grpSp>
      <p:sp>
        <p:nvSpPr>
          <p:cNvPr id="45" name="Freeform 6">
            <a:extLst>
              <a:ext uri="{FF2B5EF4-FFF2-40B4-BE49-F238E27FC236}">
                <a16:creationId xmlns:a16="http://schemas.microsoft.com/office/drawing/2014/main" id="{F1C415DB-51CB-362B-9225-6E131C5DAF16}"/>
              </a:ext>
            </a:extLst>
          </p:cNvPr>
          <p:cNvSpPr>
            <a:spLocks/>
          </p:cNvSpPr>
          <p:nvPr/>
        </p:nvSpPr>
        <p:spPr>
          <a:xfrm>
            <a:off x="301311" y="1710790"/>
            <a:ext cx="23818145" cy="11539376"/>
          </a:xfrm>
          <a:custGeom>
            <a:avLst/>
            <a:gdLst/>
            <a:ahLst/>
            <a:cxnLst/>
            <a:rect l="l" t="t" r="r" b="b"/>
            <a:pathLst>
              <a:path w="4274726" h="2167467">
                <a:moveTo>
                  <a:pt x="0" y="0"/>
                </a:moveTo>
                <a:lnTo>
                  <a:pt x="4274726" y="0"/>
                </a:lnTo>
                <a:lnTo>
                  <a:pt x="4274726" y="2167467"/>
                </a:lnTo>
                <a:lnTo>
                  <a:pt x="0" y="2167467"/>
                </a:lnTo>
                <a:close/>
              </a:path>
            </a:pathLst>
          </a:custGeom>
          <a:solidFill>
            <a:srgbClr val="F4F3F3"/>
          </a:solidFill>
        </p:spPr>
        <p:txBody>
          <a:bodyPr/>
          <a:lstStyle/>
          <a:p>
            <a:endParaRPr lang="fr-CA" dirty="0"/>
          </a:p>
        </p:txBody>
      </p:sp>
      <p:grpSp>
        <p:nvGrpSpPr>
          <p:cNvPr id="25" name="Groupe 24">
            <a:extLst>
              <a:ext uri="{FF2B5EF4-FFF2-40B4-BE49-F238E27FC236}">
                <a16:creationId xmlns:a16="http://schemas.microsoft.com/office/drawing/2014/main" id="{41714CC6-BA38-5687-E37A-517F1DA20519}"/>
              </a:ext>
            </a:extLst>
          </p:cNvPr>
          <p:cNvGrpSpPr/>
          <p:nvPr/>
        </p:nvGrpSpPr>
        <p:grpSpPr>
          <a:xfrm>
            <a:off x="-276045" y="1192999"/>
            <a:ext cx="25481776" cy="12850805"/>
            <a:chOff x="-89816" y="711395"/>
            <a:chExt cx="18950592" cy="9575605"/>
          </a:xfrm>
        </p:grpSpPr>
        <p:grpSp>
          <p:nvGrpSpPr>
            <p:cNvPr id="26" name="Group 2">
              <a:extLst>
                <a:ext uri="{FF2B5EF4-FFF2-40B4-BE49-F238E27FC236}">
                  <a16:creationId xmlns:a16="http://schemas.microsoft.com/office/drawing/2014/main" id="{D5422B2D-6904-A25F-20CE-F6FD42D4D459}"/>
                </a:ext>
              </a:extLst>
            </p:cNvPr>
            <p:cNvGrpSpPr/>
            <p:nvPr/>
          </p:nvGrpSpPr>
          <p:grpSpPr>
            <a:xfrm>
              <a:off x="17353919" y="9345065"/>
              <a:ext cx="423967" cy="449940"/>
              <a:chOff x="0" y="0"/>
              <a:chExt cx="205716" cy="218319"/>
            </a:xfrm>
          </p:grpSpPr>
          <p:sp>
            <p:nvSpPr>
              <p:cNvPr id="41" name="Freeform 3">
                <a:extLst>
                  <a:ext uri="{FF2B5EF4-FFF2-40B4-BE49-F238E27FC236}">
                    <a16:creationId xmlns:a16="http://schemas.microsoft.com/office/drawing/2014/main" id="{2D0CC101-5962-F252-CC75-DD057FC5A159}"/>
                  </a:ext>
                </a:extLst>
              </p:cNvPr>
              <p:cNvSpPr/>
              <p:nvPr/>
            </p:nvSpPr>
            <p:spPr>
              <a:xfrm>
                <a:off x="0" y="0"/>
                <a:ext cx="205716" cy="218319"/>
              </a:xfrm>
              <a:custGeom>
                <a:avLst/>
                <a:gdLst/>
                <a:ahLst/>
                <a:cxnLst/>
                <a:rect l="l" t="t" r="r" b="b"/>
                <a:pathLst>
                  <a:path w="205716" h="218319">
                    <a:moveTo>
                      <a:pt x="0" y="0"/>
                    </a:moveTo>
                    <a:lnTo>
                      <a:pt x="205716" y="0"/>
                    </a:lnTo>
                    <a:lnTo>
                      <a:pt x="205716" y="218319"/>
                    </a:lnTo>
                    <a:lnTo>
                      <a:pt x="0" y="218319"/>
                    </a:lnTo>
                    <a:close/>
                  </a:path>
                </a:pathLst>
              </a:custGeom>
              <a:solidFill>
                <a:srgbClr val="000000">
                  <a:alpha val="0"/>
                </a:srgbClr>
              </a:solidFill>
            </p:spPr>
            <p:txBody>
              <a:bodyPr/>
              <a:lstStyle/>
              <a:p>
                <a:endParaRPr lang="fr-CA"/>
              </a:p>
            </p:txBody>
          </p:sp>
          <p:sp>
            <p:nvSpPr>
              <p:cNvPr id="42" name="TextBox 4">
                <a:extLst>
                  <a:ext uri="{FF2B5EF4-FFF2-40B4-BE49-F238E27FC236}">
                    <a16:creationId xmlns:a16="http://schemas.microsoft.com/office/drawing/2014/main" id="{3E5BC3C8-10FB-4220-3F1B-F20277BF169F}"/>
                  </a:ext>
                </a:extLst>
              </p:cNvPr>
              <p:cNvSpPr txBox="1"/>
              <p:nvPr/>
            </p:nvSpPr>
            <p:spPr>
              <a:xfrm>
                <a:off x="0" y="-38100"/>
                <a:ext cx="205716" cy="256419"/>
              </a:xfrm>
              <a:prstGeom prst="rect">
                <a:avLst/>
              </a:prstGeom>
            </p:spPr>
            <p:txBody>
              <a:bodyPr lIns="50800" tIns="50800" rIns="50800" bIns="50800" rtlCol="0" anchor="ctr"/>
              <a:lstStyle/>
              <a:p>
                <a:pPr algn="ctr">
                  <a:lnSpc>
                    <a:spcPts val="2100"/>
                  </a:lnSpc>
                </a:pPr>
                <a:r>
                  <a:rPr lang="en-US" sz="1500">
                    <a:solidFill>
                      <a:srgbClr val="000000"/>
                    </a:solidFill>
                    <a:latin typeface="Lato"/>
                    <a:ea typeface="Lato"/>
                    <a:cs typeface="Lato"/>
                    <a:sym typeface="Lato"/>
                  </a:rPr>
                  <a:t>16</a:t>
                </a:r>
              </a:p>
            </p:txBody>
          </p:sp>
        </p:grpSp>
        <p:sp>
          <p:nvSpPr>
            <p:cNvPr id="27" name="AutoShape 5">
              <a:extLst>
                <a:ext uri="{FF2B5EF4-FFF2-40B4-BE49-F238E27FC236}">
                  <a16:creationId xmlns:a16="http://schemas.microsoft.com/office/drawing/2014/main" id="{AE985CEE-CC9C-1A02-FE9B-FEBA92D32F2F}"/>
                </a:ext>
              </a:extLst>
            </p:cNvPr>
            <p:cNvSpPr/>
            <p:nvPr/>
          </p:nvSpPr>
          <p:spPr>
            <a:xfrm flipH="1">
              <a:off x="-89816" y="1491193"/>
              <a:ext cx="6944595" cy="0"/>
            </a:xfrm>
            <a:prstGeom prst="line">
              <a:avLst/>
            </a:prstGeom>
            <a:ln w="38100" cap="rnd">
              <a:solidFill>
                <a:srgbClr val="000000"/>
              </a:solidFill>
              <a:prstDash val="solid"/>
              <a:headEnd type="none" w="sm" len="sm"/>
              <a:tailEnd type="none" w="sm" len="sm"/>
            </a:ln>
          </p:spPr>
          <p:txBody>
            <a:bodyPr/>
            <a:lstStyle/>
            <a:p>
              <a:endParaRPr lang="fr-CA" dirty="0"/>
            </a:p>
          </p:txBody>
        </p:sp>
        <p:grpSp>
          <p:nvGrpSpPr>
            <p:cNvPr id="28" name="Group 6">
              <a:extLst>
                <a:ext uri="{FF2B5EF4-FFF2-40B4-BE49-F238E27FC236}">
                  <a16:creationId xmlns:a16="http://schemas.microsoft.com/office/drawing/2014/main" id="{520714C0-0122-E639-7865-EE83993688A6}"/>
                </a:ext>
              </a:extLst>
            </p:cNvPr>
            <p:cNvGrpSpPr/>
            <p:nvPr/>
          </p:nvGrpSpPr>
          <p:grpSpPr>
            <a:xfrm>
              <a:off x="0" y="9345065"/>
              <a:ext cx="18288000" cy="941935"/>
              <a:chOff x="0" y="0"/>
              <a:chExt cx="4816593" cy="248082"/>
            </a:xfrm>
          </p:grpSpPr>
          <p:sp>
            <p:nvSpPr>
              <p:cNvPr id="39" name="Freeform 7">
                <a:extLst>
                  <a:ext uri="{FF2B5EF4-FFF2-40B4-BE49-F238E27FC236}">
                    <a16:creationId xmlns:a16="http://schemas.microsoft.com/office/drawing/2014/main" id="{9D9EC91C-F39C-9190-8EB2-808C2DF89BAE}"/>
                  </a:ext>
                </a:extLst>
              </p:cNvPr>
              <p:cNvSpPr/>
              <p:nvPr/>
            </p:nvSpPr>
            <p:spPr>
              <a:xfrm>
                <a:off x="0" y="0"/>
                <a:ext cx="4816592" cy="248082"/>
              </a:xfrm>
              <a:custGeom>
                <a:avLst/>
                <a:gdLst/>
                <a:ahLst/>
                <a:cxnLst/>
                <a:rect l="l" t="t" r="r" b="b"/>
                <a:pathLst>
                  <a:path w="4816592" h="248082">
                    <a:moveTo>
                      <a:pt x="0" y="0"/>
                    </a:moveTo>
                    <a:lnTo>
                      <a:pt x="4816592" y="0"/>
                    </a:lnTo>
                    <a:lnTo>
                      <a:pt x="4816592" y="248082"/>
                    </a:lnTo>
                    <a:lnTo>
                      <a:pt x="0" y="248082"/>
                    </a:lnTo>
                    <a:close/>
                  </a:path>
                </a:pathLst>
              </a:custGeom>
              <a:solidFill>
                <a:srgbClr val="202020"/>
              </a:solidFill>
            </p:spPr>
            <p:txBody>
              <a:bodyPr/>
              <a:lstStyle/>
              <a:p>
                <a:endParaRPr lang="fr-CA" dirty="0"/>
              </a:p>
            </p:txBody>
          </p:sp>
          <p:sp>
            <p:nvSpPr>
              <p:cNvPr id="40" name="TextBox 8">
                <a:extLst>
                  <a:ext uri="{FF2B5EF4-FFF2-40B4-BE49-F238E27FC236}">
                    <a16:creationId xmlns:a16="http://schemas.microsoft.com/office/drawing/2014/main" id="{FBD575BF-E4D2-6D5F-B0C2-5F46C25C1BD2}"/>
                  </a:ext>
                </a:extLst>
              </p:cNvPr>
              <p:cNvSpPr txBox="1"/>
              <p:nvPr/>
            </p:nvSpPr>
            <p:spPr>
              <a:xfrm>
                <a:off x="0" y="-38100"/>
                <a:ext cx="4816593" cy="286182"/>
              </a:xfrm>
              <a:prstGeom prst="rect">
                <a:avLst/>
              </a:prstGeom>
            </p:spPr>
            <p:txBody>
              <a:bodyPr lIns="50800" tIns="50800" rIns="50800" bIns="50800" rtlCol="0" anchor="ctr"/>
              <a:lstStyle/>
              <a:p>
                <a:pPr algn="ctr">
                  <a:lnSpc>
                    <a:spcPts val="2659"/>
                  </a:lnSpc>
                  <a:spcBef>
                    <a:spcPct val="0"/>
                  </a:spcBef>
                </a:pPr>
                <a:endParaRPr/>
              </a:p>
            </p:txBody>
          </p:sp>
        </p:grpSp>
        <p:sp>
          <p:nvSpPr>
            <p:cNvPr id="29" name="Freeform 9">
              <a:extLst>
                <a:ext uri="{FF2B5EF4-FFF2-40B4-BE49-F238E27FC236}">
                  <a16:creationId xmlns:a16="http://schemas.microsoft.com/office/drawing/2014/main" id="{FF36B608-9943-DBAD-87B1-4307596F200D}"/>
                </a:ext>
              </a:extLst>
            </p:cNvPr>
            <p:cNvSpPr/>
            <p:nvPr/>
          </p:nvSpPr>
          <p:spPr>
            <a:xfrm>
              <a:off x="6975347" y="711395"/>
              <a:ext cx="9439486" cy="1840700"/>
            </a:xfrm>
            <a:custGeom>
              <a:avLst/>
              <a:gdLst/>
              <a:ahLst/>
              <a:cxnLst/>
              <a:rect l="l" t="t" r="r" b="b"/>
              <a:pathLst>
                <a:path w="10744703" h="2095217">
                  <a:moveTo>
                    <a:pt x="0" y="0"/>
                  </a:moveTo>
                  <a:lnTo>
                    <a:pt x="10744703" y="0"/>
                  </a:lnTo>
                  <a:lnTo>
                    <a:pt x="10744703" y="2095217"/>
                  </a:lnTo>
                  <a:lnTo>
                    <a:pt x="0" y="2095217"/>
                  </a:lnTo>
                  <a:lnTo>
                    <a:pt x="0" y="0"/>
                  </a:lnTo>
                  <a:close/>
                </a:path>
              </a:pathLst>
            </a:custGeom>
            <a:blipFill>
              <a:blip r:embed="rId2"/>
              <a:stretch>
                <a:fillRect/>
              </a:stretch>
            </a:blipFill>
          </p:spPr>
          <p:txBody>
            <a:bodyPr/>
            <a:lstStyle/>
            <a:p>
              <a:endParaRPr lang="fr-CA" dirty="0"/>
            </a:p>
          </p:txBody>
        </p:sp>
        <p:sp>
          <p:nvSpPr>
            <p:cNvPr id="30" name="TextBox 10">
              <a:extLst>
                <a:ext uri="{FF2B5EF4-FFF2-40B4-BE49-F238E27FC236}">
                  <a16:creationId xmlns:a16="http://schemas.microsoft.com/office/drawing/2014/main" id="{12F148C7-DB82-1DD1-8563-DB7D5295C8F9}"/>
                </a:ext>
              </a:extLst>
            </p:cNvPr>
            <p:cNvSpPr txBox="1"/>
            <p:nvPr/>
          </p:nvSpPr>
          <p:spPr>
            <a:xfrm>
              <a:off x="712228" y="4600702"/>
              <a:ext cx="5708950" cy="4167267"/>
            </a:xfrm>
            <a:prstGeom prst="rect">
              <a:avLst/>
            </a:prstGeom>
          </p:spPr>
          <p:txBody>
            <a:bodyPr lIns="0" tIns="0" rIns="0" bIns="0" rtlCol="0" anchor="t">
              <a:spAutoFit/>
            </a:bodyPr>
            <a:lstStyle/>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INTERCOLLÉGIAL D’ARTS VISUELS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INTERCOLLÉGIAL DE CINÉMA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INTERCOLLÉGIAL DE DANSE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INTERCOLLÉGIAL DE THÉÂTRE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MARATHON D'ÉCRITURE INTERCOLLÉGIAL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PRIX BD DES COLLÉGIENS</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PRIX LITTÉRAIRE DES COLLÉGIENS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RECUEIL INTERCOLLÉGIAL DE POÉSIE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SPORTS ÉLECTRONIQUES (ESPORTS)</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THÉÂTRE PARASCOLAIRE </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TROUPE DE DANSE HIP-HOP LEGACY</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TROUPE DE DANSE CONTEMPORAINE</a:t>
              </a:r>
            </a:p>
            <a:p>
              <a:pPr marL="405893" lvl="1" indent="-202946" algn="l">
                <a:lnSpc>
                  <a:spcPct val="150000"/>
                </a:lnSpc>
                <a:buFont typeface="Arial"/>
                <a:buChar char="•"/>
              </a:pPr>
              <a:r>
                <a:rPr lang="en-US" sz="1880" dirty="0">
                  <a:solidFill>
                    <a:srgbClr val="000000"/>
                  </a:solidFill>
                  <a:latin typeface="Montserrat"/>
                  <a:ea typeface="Montserrat"/>
                  <a:cs typeface="Montserrat"/>
                  <a:sym typeface="Montserrat"/>
                </a:rPr>
                <a:t>TROUPE DE DANSE K-POP YUSAN</a:t>
              </a:r>
            </a:p>
          </p:txBody>
        </p:sp>
        <p:sp>
          <p:nvSpPr>
            <p:cNvPr id="31" name="TextBox 11">
              <a:extLst>
                <a:ext uri="{FF2B5EF4-FFF2-40B4-BE49-F238E27FC236}">
                  <a16:creationId xmlns:a16="http://schemas.microsoft.com/office/drawing/2014/main" id="{34DB2150-127F-9A08-4970-3F47D9C0EA0D}"/>
                </a:ext>
              </a:extLst>
            </p:cNvPr>
            <p:cNvSpPr txBox="1"/>
            <p:nvPr/>
          </p:nvSpPr>
          <p:spPr>
            <a:xfrm>
              <a:off x="6215885" y="4600702"/>
              <a:ext cx="5890717" cy="3524697"/>
            </a:xfrm>
            <a:prstGeom prst="rect">
              <a:avLst/>
            </a:prstGeom>
          </p:spPr>
          <p:txBody>
            <a:bodyPr lIns="0" tIns="0" rIns="0" bIns="0" rtlCol="0" anchor="t">
              <a:spAutoFit/>
            </a:bodyPr>
            <a:lstStyle/>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ACTIVITÉS SPORTIVES RÉCRÉATIVES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ACTIVITÉS DE PLEIN AIR</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ATELIERS DE CHANT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CÉGEPS EN SPECTACLE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CERCLE AUTOCHTONE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DE MUSIQUE MÉTAL ET ALTERNATIVE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DE SECOURISME</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LGBTQ+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DES ENTREPRENEURS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D’ÉCHEC</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ÉQUIPE PROMOTIONNELLE DE LA VIE ÉTUDIANTE</a:t>
              </a:r>
            </a:p>
          </p:txBody>
        </p:sp>
        <p:sp>
          <p:nvSpPr>
            <p:cNvPr id="32" name="TextBox 12">
              <a:extLst>
                <a:ext uri="{FF2B5EF4-FFF2-40B4-BE49-F238E27FC236}">
                  <a16:creationId xmlns:a16="http://schemas.microsoft.com/office/drawing/2014/main" id="{7F3FB7CF-5AC3-229A-A352-CD24DB52B69A}"/>
                </a:ext>
              </a:extLst>
            </p:cNvPr>
            <p:cNvSpPr txBox="1"/>
            <p:nvPr/>
          </p:nvSpPr>
          <p:spPr>
            <a:xfrm>
              <a:off x="12779104" y="4600702"/>
              <a:ext cx="6081672" cy="3791968"/>
            </a:xfrm>
            <a:prstGeom prst="rect">
              <a:avLst/>
            </a:prstGeom>
          </p:spPr>
          <p:txBody>
            <a:bodyPr lIns="0" tIns="0" rIns="0" bIns="0" rtlCol="0" anchor="t">
              <a:spAutoFit/>
            </a:bodyPr>
            <a:lstStyle/>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CLUB OTAKU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COMÉDIE MUSICALE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COMITÉ INDÉPENDANTISTE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COMITÉ INTERCULTUREL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COMITÉ ORGANISATEUR DES JEUDIS JAZZ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COMITÉ SPECTACLES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COMITÉ TECHNIQUES DE SCÈNE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CONCOURS L'ÉGRÉGORE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CONCOURS LITTÉRAIRE CRITÈRE </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GUILDE DES JEUX DE RÔLE</a:t>
              </a:r>
            </a:p>
            <a:p>
              <a:pPr marL="406453" lvl="1" indent="-203226" algn="l">
                <a:lnSpc>
                  <a:spcPct val="150000"/>
                </a:lnSpc>
                <a:buFont typeface="Arial"/>
                <a:buChar char="•"/>
              </a:pPr>
              <a:r>
                <a:rPr lang="en-US" sz="1882" dirty="0">
                  <a:solidFill>
                    <a:srgbClr val="000000"/>
                  </a:solidFill>
                  <a:latin typeface="Montserrat"/>
                  <a:ea typeface="Montserrat"/>
                  <a:cs typeface="Montserrat"/>
                  <a:sym typeface="Montserrat"/>
                </a:rPr>
                <a:t>IMPROVISATION </a:t>
              </a:r>
            </a:p>
            <a:p>
              <a:pPr algn="l">
                <a:lnSpc>
                  <a:spcPts val="2635"/>
                </a:lnSpc>
              </a:pPr>
              <a:endParaRPr lang="en-US" sz="1882" dirty="0">
                <a:solidFill>
                  <a:srgbClr val="000000"/>
                </a:solidFill>
                <a:latin typeface="Montserrat"/>
                <a:ea typeface="Montserrat"/>
                <a:cs typeface="Montserrat"/>
                <a:sym typeface="Montserrat"/>
              </a:endParaRPr>
            </a:p>
          </p:txBody>
        </p:sp>
        <p:sp>
          <p:nvSpPr>
            <p:cNvPr id="33" name="AutoShape 13">
              <a:extLst>
                <a:ext uri="{FF2B5EF4-FFF2-40B4-BE49-F238E27FC236}">
                  <a16:creationId xmlns:a16="http://schemas.microsoft.com/office/drawing/2014/main" id="{F5840BC4-1681-7B04-B1D5-61964AFF75E6}"/>
                </a:ext>
              </a:extLst>
            </p:cNvPr>
            <p:cNvSpPr/>
            <p:nvPr/>
          </p:nvSpPr>
          <p:spPr>
            <a:xfrm flipV="1">
              <a:off x="5847914" y="4380079"/>
              <a:ext cx="0" cy="4964986"/>
            </a:xfrm>
            <a:prstGeom prst="line">
              <a:avLst/>
            </a:prstGeom>
            <a:ln w="38100" cap="flat">
              <a:solidFill>
                <a:srgbClr val="000000"/>
              </a:solidFill>
              <a:prstDash val="solid"/>
              <a:headEnd type="none" w="sm" len="sm"/>
              <a:tailEnd type="none" w="sm" len="sm"/>
            </a:ln>
          </p:spPr>
          <p:txBody>
            <a:bodyPr/>
            <a:lstStyle/>
            <a:p>
              <a:endParaRPr lang="fr-CA"/>
            </a:p>
          </p:txBody>
        </p:sp>
        <p:sp>
          <p:nvSpPr>
            <p:cNvPr id="34" name="AutoShape 14">
              <a:extLst>
                <a:ext uri="{FF2B5EF4-FFF2-40B4-BE49-F238E27FC236}">
                  <a16:creationId xmlns:a16="http://schemas.microsoft.com/office/drawing/2014/main" id="{33567A97-8D95-86AF-82B2-766736659B4E}"/>
                </a:ext>
              </a:extLst>
            </p:cNvPr>
            <p:cNvSpPr/>
            <p:nvPr/>
          </p:nvSpPr>
          <p:spPr>
            <a:xfrm flipV="1">
              <a:off x="0" y="4380079"/>
              <a:ext cx="18288000" cy="0"/>
            </a:xfrm>
            <a:prstGeom prst="line">
              <a:avLst/>
            </a:prstGeom>
            <a:ln w="38100" cap="flat">
              <a:solidFill>
                <a:srgbClr val="000000"/>
              </a:solidFill>
              <a:prstDash val="solid"/>
              <a:headEnd type="none" w="sm" len="sm"/>
              <a:tailEnd type="none" w="sm" len="sm"/>
            </a:ln>
          </p:spPr>
          <p:txBody>
            <a:bodyPr/>
            <a:lstStyle/>
            <a:p>
              <a:endParaRPr lang="fr-CA"/>
            </a:p>
          </p:txBody>
        </p:sp>
        <p:sp>
          <p:nvSpPr>
            <p:cNvPr id="35" name="TextBox 15">
              <a:extLst>
                <a:ext uri="{FF2B5EF4-FFF2-40B4-BE49-F238E27FC236}">
                  <a16:creationId xmlns:a16="http://schemas.microsoft.com/office/drawing/2014/main" id="{8BDF3D06-DD8F-AC93-E5F8-5C2172EB5630}"/>
                </a:ext>
              </a:extLst>
            </p:cNvPr>
            <p:cNvSpPr txBox="1"/>
            <p:nvPr/>
          </p:nvSpPr>
          <p:spPr>
            <a:xfrm>
              <a:off x="807703" y="3783610"/>
              <a:ext cx="8660756" cy="347125"/>
            </a:xfrm>
            <a:prstGeom prst="rect">
              <a:avLst/>
            </a:prstGeom>
          </p:spPr>
          <p:txBody>
            <a:bodyPr lIns="0" tIns="0" rIns="0" bIns="0" rtlCol="0" anchor="t">
              <a:spAutoFit/>
            </a:bodyPr>
            <a:lstStyle/>
            <a:p>
              <a:pPr algn="l">
                <a:lnSpc>
                  <a:spcPts val="2915"/>
                </a:lnSpc>
                <a:spcBef>
                  <a:spcPct val="0"/>
                </a:spcBef>
              </a:pPr>
              <a:r>
                <a:rPr lang="en-US" sz="2082" dirty="0">
                  <a:solidFill>
                    <a:srgbClr val="000000"/>
                  </a:solidFill>
                  <a:latin typeface="Montserrat Bold"/>
                  <a:ea typeface="Montserrat Bold"/>
                  <a:cs typeface="Montserrat Bold"/>
                  <a:sym typeface="Montserrat Bold"/>
                </a:rPr>
                <a:t>LISTE DES CLUBS ET COMITÉS:</a:t>
              </a:r>
            </a:p>
          </p:txBody>
        </p:sp>
        <p:sp>
          <p:nvSpPr>
            <p:cNvPr id="36" name="AutoShape 16">
              <a:extLst>
                <a:ext uri="{FF2B5EF4-FFF2-40B4-BE49-F238E27FC236}">
                  <a16:creationId xmlns:a16="http://schemas.microsoft.com/office/drawing/2014/main" id="{7F49F2CA-61B2-67CA-5604-96574A915B98}"/>
                </a:ext>
              </a:extLst>
            </p:cNvPr>
            <p:cNvSpPr/>
            <p:nvPr/>
          </p:nvSpPr>
          <p:spPr>
            <a:xfrm flipV="1">
              <a:off x="16535401" y="1491192"/>
              <a:ext cx="1889615" cy="1"/>
            </a:xfrm>
            <a:prstGeom prst="line">
              <a:avLst/>
            </a:prstGeom>
            <a:ln w="38100" cap="flat">
              <a:solidFill>
                <a:srgbClr val="000000"/>
              </a:solidFill>
              <a:prstDash val="solid"/>
              <a:headEnd type="none" w="sm" len="sm"/>
              <a:tailEnd type="none" w="sm" len="sm"/>
            </a:ln>
          </p:spPr>
          <p:txBody>
            <a:bodyPr/>
            <a:lstStyle/>
            <a:p>
              <a:endParaRPr lang="fr-CA" dirty="0"/>
            </a:p>
          </p:txBody>
        </p:sp>
        <p:sp>
          <p:nvSpPr>
            <p:cNvPr id="37" name="AutoShape 17">
              <a:extLst>
                <a:ext uri="{FF2B5EF4-FFF2-40B4-BE49-F238E27FC236}">
                  <a16:creationId xmlns:a16="http://schemas.microsoft.com/office/drawing/2014/main" id="{99AC2B0A-3238-8144-03F0-DF5455ADBFEF}"/>
                </a:ext>
              </a:extLst>
            </p:cNvPr>
            <p:cNvSpPr/>
            <p:nvPr/>
          </p:nvSpPr>
          <p:spPr>
            <a:xfrm flipV="1">
              <a:off x="12411134" y="4380079"/>
              <a:ext cx="0" cy="4964986"/>
            </a:xfrm>
            <a:prstGeom prst="line">
              <a:avLst/>
            </a:prstGeom>
            <a:ln w="38100" cap="flat">
              <a:solidFill>
                <a:srgbClr val="000000"/>
              </a:solidFill>
              <a:prstDash val="solid"/>
              <a:headEnd type="none" w="sm" len="sm"/>
              <a:tailEnd type="none" w="sm" len="sm"/>
            </a:ln>
          </p:spPr>
          <p:txBody>
            <a:bodyPr/>
            <a:lstStyle/>
            <a:p>
              <a:endParaRPr lang="fr-CA"/>
            </a:p>
          </p:txBody>
        </p:sp>
      </p:grpSp>
      <p:sp>
        <p:nvSpPr>
          <p:cNvPr id="47" name="ZoneTexte 46">
            <a:extLst>
              <a:ext uri="{FF2B5EF4-FFF2-40B4-BE49-F238E27FC236}">
                <a16:creationId xmlns:a16="http://schemas.microsoft.com/office/drawing/2014/main" id="{5C1CA8A1-429A-B1C6-ADF7-4456683BF312}"/>
              </a:ext>
            </a:extLst>
          </p:cNvPr>
          <p:cNvSpPr txBox="1"/>
          <p:nvPr/>
        </p:nvSpPr>
        <p:spPr>
          <a:xfrm>
            <a:off x="1251325" y="13068767"/>
            <a:ext cx="21777619" cy="573555"/>
          </a:xfrm>
          <a:prstGeom prst="rect">
            <a:avLst/>
          </a:prstGeom>
          <a:noFill/>
        </p:spPr>
        <p:txBody>
          <a:bodyPr wrap="square" lIns="0" tIns="0" bIns="0" rtlCol="0">
            <a:spAutoFit/>
          </a:bodyPr>
          <a:lstStyle/>
          <a:p>
            <a:pPr algn="ctr">
              <a:lnSpc>
                <a:spcPct val="130000"/>
              </a:lnSpc>
              <a:spcBef>
                <a:spcPts val="3600"/>
              </a:spcBef>
            </a:pPr>
            <a:r>
              <a:rPr lang="fr-CA" sz="3200" b="1" dirty="0">
                <a:solidFill>
                  <a:schemeClr val="bg1"/>
                </a:solidFill>
              </a:rPr>
              <a:t>Pour plus d’information: socioculturel@clg.qc.ca</a:t>
            </a:r>
          </a:p>
        </p:txBody>
      </p:sp>
    </p:spTree>
    <p:extLst>
      <p:ext uri="{BB962C8B-B14F-4D97-AF65-F5344CB8AC3E}">
        <p14:creationId xmlns:p14="http://schemas.microsoft.com/office/powerpoint/2010/main" val="4214732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359CACBF-C93D-0E6A-6454-1B3DB90E81E8}"/>
              </a:ext>
            </a:extLst>
          </p:cNvPr>
          <p:cNvSpPr>
            <a:spLocks noGrp="1"/>
          </p:cNvSpPr>
          <p:nvPr>
            <p:ph type="sldNum" sz="quarter" idx="18"/>
          </p:nvPr>
        </p:nvSpPr>
        <p:spPr/>
        <p:txBody>
          <a:bodyPr/>
          <a:lstStyle/>
          <a:p>
            <a:pPr>
              <a:defRPr/>
            </a:pPr>
            <a:fld id="{AB544C15-00D8-4507-9865-16B4A92D24FA}" type="slidenum">
              <a:rPr lang="fr-CA" smtClean="0"/>
              <a:pPr>
                <a:defRPr/>
              </a:pPr>
              <a:t>9</a:t>
            </a:fld>
            <a:endParaRPr lang="fr-CA"/>
          </a:p>
        </p:txBody>
      </p:sp>
      <p:pic>
        <p:nvPicPr>
          <p:cNvPr id="10" name="Image 9" descr="Une image contenant rouge, Graphique, conception&#10;&#10;Description générée automatiquement">
            <a:extLst>
              <a:ext uri="{FF2B5EF4-FFF2-40B4-BE49-F238E27FC236}">
                <a16:creationId xmlns:a16="http://schemas.microsoft.com/office/drawing/2014/main" id="{C422590A-67E8-33B5-A44A-AF16DA82BF05}"/>
              </a:ext>
            </a:extLst>
          </p:cNvPr>
          <p:cNvPicPr/>
          <p:nvPr/>
        </p:nvPicPr>
        <p:blipFill>
          <a:blip r:embed="rId2"/>
          <a:stretch>
            <a:fillRect/>
          </a:stretch>
        </p:blipFill>
        <p:spPr>
          <a:xfrm>
            <a:off x="22635236" y="11929551"/>
            <a:ext cx="943240" cy="1309123"/>
          </a:xfrm>
          <a:prstGeom prst="rect">
            <a:avLst/>
          </a:prstGeom>
        </p:spPr>
      </p:pic>
      <p:graphicFrame>
        <p:nvGraphicFramePr>
          <p:cNvPr id="11" name="Espace réservé du graphique 10">
            <a:extLst>
              <a:ext uri="{FF2B5EF4-FFF2-40B4-BE49-F238E27FC236}">
                <a16:creationId xmlns:a16="http://schemas.microsoft.com/office/drawing/2014/main" id="{69DDC39F-FF4A-FDD4-2E2B-69050BFAC71A}"/>
              </a:ext>
            </a:extLst>
          </p:cNvPr>
          <p:cNvGraphicFramePr>
            <a:graphicFrameLocks noGrp="1"/>
          </p:cNvGraphicFramePr>
          <p:nvPr>
            <p:ph type="chart" sz="quarter" idx="15"/>
            <p:extLst>
              <p:ext uri="{D42A27DB-BD31-4B8C-83A1-F6EECF244321}">
                <p14:modId xmlns:p14="http://schemas.microsoft.com/office/powerpoint/2010/main" val="467162371"/>
              </p:ext>
            </p:extLst>
          </p:nvPr>
        </p:nvGraphicFramePr>
        <p:xfrm>
          <a:off x="10426979" y="3277889"/>
          <a:ext cx="12047600" cy="1014481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re 1">
            <a:extLst>
              <a:ext uri="{FF2B5EF4-FFF2-40B4-BE49-F238E27FC236}">
                <a16:creationId xmlns:a16="http://schemas.microsoft.com/office/drawing/2014/main" id="{3321AB9E-895F-0242-9A08-F184D62B4AFC}"/>
              </a:ext>
            </a:extLst>
          </p:cNvPr>
          <p:cNvSpPr>
            <a:spLocks noGrp="1"/>
          </p:cNvSpPr>
          <p:nvPr>
            <p:ph type="title"/>
          </p:nvPr>
        </p:nvSpPr>
        <p:spPr>
          <a:xfrm>
            <a:off x="419569" y="411198"/>
            <a:ext cx="6614644" cy="4622680"/>
          </a:xfrm>
        </p:spPr>
        <p:txBody>
          <a:bodyPr/>
          <a:lstStyle/>
          <a:p>
            <a:r>
              <a:rPr lang="fr-CA" dirty="0"/>
              <a:t>Taux de réussite</a:t>
            </a:r>
          </a:p>
        </p:txBody>
      </p:sp>
      <p:sp>
        <p:nvSpPr>
          <p:cNvPr id="13" name="Espace réservé du texte 2">
            <a:extLst>
              <a:ext uri="{FF2B5EF4-FFF2-40B4-BE49-F238E27FC236}">
                <a16:creationId xmlns:a16="http://schemas.microsoft.com/office/drawing/2014/main" id="{0C0C9A60-D0F2-D9B1-8DC0-97E32215F021}"/>
              </a:ext>
            </a:extLst>
          </p:cNvPr>
          <p:cNvSpPr>
            <a:spLocks noGrp="1"/>
          </p:cNvSpPr>
          <p:nvPr>
            <p:ph type="body" idx="13"/>
          </p:nvPr>
        </p:nvSpPr>
        <p:spPr>
          <a:xfrm>
            <a:off x="1048219" y="1597581"/>
            <a:ext cx="8527102" cy="4492668"/>
          </a:xfrm>
        </p:spPr>
        <p:txBody>
          <a:bodyPr/>
          <a:lstStyle/>
          <a:p>
            <a:r>
              <a:rPr lang="fr-CA" sz="3600" b="0" dirty="0"/>
              <a:t>Le taux de réussite général au collège: 89,3%</a:t>
            </a:r>
          </a:p>
          <a:p>
            <a:endParaRPr lang="fr-CA" sz="3600" b="0" dirty="0"/>
          </a:p>
          <a:p>
            <a:r>
              <a:rPr lang="fr-CA" sz="3600" b="0" dirty="0"/>
              <a:t>Le taux de réussite des étudiants impliqués au socioculturel: 93,4%</a:t>
            </a:r>
          </a:p>
        </p:txBody>
      </p:sp>
      <p:pic>
        <p:nvPicPr>
          <p:cNvPr id="17" name="Image 16" descr="Une image contenant sport, Danse, spectacle, Art performance&#10;&#10;Description générée automatiquement">
            <a:extLst>
              <a:ext uri="{FF2B5EF4-FFF2-40B4-BE49-F238E27FC236}">
                <a16:creationId xmlns:a16="http://schemas.microsoft.com/office/drawing/2014/main" id="{3389C2A3-6B1E-57A4-2261-DC8025962C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1515" y="5029897"/>
            <a:ext cx="3440738" cy="5161585"/>
          </a:xfrm>
          <a:prstGeom prst="rect">
            <a:avLst/>
          </a:prstGeom>
        </p:spPr>
      </p:pic>
      <p:pic>
        <p:nvPicPr>
          <p:cNvPr id="19" name="Image 18">
            <a:extLst>
              <a:ext uri="{FF2B5EF4-FFF2-40B4-BE49-F238E27FC236}">
                <a16:creationId xmlns:a16="http://schemas.microsoft.com/office/drawing/2014/main" id="{E263366B-DBC1-54BB-C385-489FD0E1BE98}"/>
              </a:ext>
            </a:extLst>
          </p:cNvPr>
          <p:cNvPicPr>
            <a:picLocks noChangeAspect="1"/>
          </p:cNvPicPr>
          <p:nvPr/>
        </p:nvPicPr>
        <p:blipFill>
          <a:blip r:embed="rId5"/>
          <a:stretch>
            <a:fillRect/>
          </a:stretch>
        </p:blipFill>
        <p:spPr>
          <a:xfrm>
            <a:off x="196561" y="5029897"/>
            <a:ext cx="6078191" cy="4052127"/>
          </a:xfrm>
          <a:prstGeom prst="rect">
            <a:avLst/>
          </a:prstGeom>
        </p:spPr>
      </p:pic>
      <p:pic>
        <p:nvPicPr>
          <p:cNvPr id="23" name="Image 22">
            <a:extLst>
              <a:ext uri="{FF2B5EF4-FFF2-40B4-BE49-F238E27FC236}">
                <a16:creationId xmlns:a16="http://schemas.microsoft.com/office/drawing/2014/main" id="{5C6F9304-EB2A-BFEB-F9CE-B9342C61EA05}"/>
              </a:ext>
            </a:extLst>
          </p:cNvPr>
          <p:cNvPicPr>
            <a:picLocks noChangeAspect="1"/>
          </p:cNvPicPr>
          <p:nvPr/>
        </p:nvPicPr>
        <p:blipFill>
          <a:blip r:embed="rId6"/>
          <a:stretch>
            <a:fillRect/>
          </a:stretch>
        </p:blipFill>
        <p:spPr>
          <a:xfrm>
            <a:off x="196561" y="9506794"/>
            <a:ext cx="6078191" cy="4052127"/>
          </a:xfrm>
          <a:prstGeom prst="rect">
            <a:avLst/>
          </a:prstGeom>
        </p:spPr>
      </p:pic>
      <p:pic>
        <p:nvPicPr>
          <p:cNvPr id="25" name="Image 24">
            <a:extLst>
              <a:ext uri="{FF2B5EF4-FFF2-40B4-BE49-F238E27FC236}">
                <a16:creationId xmlns:a16="http://schemas.microsoft.com/office/drawing/2014/main" id="{2FA702A2-07E5-5786-6294-C0769DBB191B}"/>
              </a:ext>
            </a:extLst>
          </p:cNvPr>
          <p:cNvPicPr>
            <a:picLocks noChangeAspect="1"/>
          </p:cNvPicPr>
          <p:nvPr/>
        </p:nvPicPr>
        <p:blipFill>
          <a:blip r:embed="rId7"/>
          <a:srcRect l="16137" t="19722" r="18863"/>
          <a:stretch>
            <a:fillRect/>
          </a:stretch>
        </p:blipFill>
        <p:spPr>
          <a:xfrm>
            <a:off x="6501515" y="10371827"/>
            <a:ext cx="3440738" cy="3187094"/>
          </a:xfrm>
          <a:prstGeom prst="rect">
            <a:avLst/>
          </a:prstGeom>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5" descr="Une image contenant texte, Police, Graphique, logo&#10;&#10;Description générée automatiquement">
            <a:extLst>
              <a:ext uri="{FF2B5EF4-FFF2-40B4-BE49-F238E27FC236}">
                <a16:creationId xmlns:a16="http://schemas.microsoft.com/office/drawing/2014/main" id="{1B819C35-277B-0E5C-C87C-9E81A672E05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31289" y="4294097"/>
            <a:ext cx="8524595" cy="512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theme/theme1.xml><?xml version="1.0" encoding="utf-8"?>
<a:theme xmlns:a="http://schemas.openxmlformats.org/drawingml/2006/main" name="Collège Lionel Groulx">
  <a:themeElements>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22630"/>
        </a:solidFill>
        <a:ln>
          <a:noFill/>
        </a:ln>
        <a:effec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600" dirty="0"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38100" cmpd="sng">
          <a:solidFill>
            <a:srgbClr val="000000"/>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bIns="0" rtlCol="0">
        <a:spAutoFit/>
      </a:bodyPr>
      <a:lstStyle>
        <a:defPPr>
          <a:lnSpc>
            <a:spcPct val="130000"/>
          </a:lnSpc>
          <a:spcBef>
            <a:spcPts val="3600"/>
          </a:spcBef>
          <a:defRPr sz="2200" dirty="0" err="1" smtClean="0">
            <a:solidFill>
              <a:srgbClr val="000000"/>
            </a:solidFill>
          </a:defRPr>
        </a:defPPr>
      </a:lstStyle>
    </a:tx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2.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3.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4.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5.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6.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7.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8.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9.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10.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11.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ppt/theme/themeOverride12.xml><?xml version="1.0" encoding="utf-8"?>
<a:themeOverride xmlns:a="http://schemas.openxmlformats.org/drawingml/2006/main">
  <a:clrScheme name="Collège Lionel Groulx 2019">
    <a:dk1>
      <a:sysClr val="windowText" lastClr="000000"/>
    </a:dk1>
    <a:lt1>
      <a:sysClr val="window" lastClr="FFFFFF"/>
    </a:lt1>
    <a:dk2>
      <a:srgbClr val="D22630"/>
    </a:dk2>
    <a:lt2>
      <a:srgbClr val="E6E6E6"/>
    </a:lt2>
    <a:accent1>
      <a:srgbClr val="D22630"/>
    </a:accent1>
    <a:accent2>
      <a:srgbClr val="000000"/>
    </a:accent2>
    <a:accent3>
      <a:srgbClr val="A9ABAD"/>
    </a:accent3>
    <a:accent4>
      <a:srgbClr val="DBDCDD"/>
    </a:accent4>
    <a:accent5>
      <a:srgbClr val="757778"/>
    </a:accent5>
    <a:accent6>
      <a:srgbClr val="48494A"/>
    </a:accent6>
    <a:hlink>
      <a:srgbClr val="000000"/>
    </a:hlink>
    <a:folHlink>
      <a:srgbClr val="A9ABA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D7B17D7A9AA84CA909FB6EA4BA91BD" ma:contentTypeVersion="19" ma:contentTypeDescription="Create a new document." ma:contentTypeScope="" ma:versionID="5bccfef63d663776a445d5988690da7f">
  <xsd:schema xmlns:xsd="http://www.w3.org/2001/XMLSchema" xmlns:xs="http://www.w3.org/2001/XMLSchema" xmlns:p="http://schemas.microsoft.com/office/2006/metadata/properties" xmlns:ns2="4eef8e14-84b7-4653-8982-99831c58640c" xmlns:ns3="ad6418eb-b4ce-4a08-83d5-3ddb3316b34e" targetNamespace="http://schemas.microsoft.com/office/2006/metadata/properties" ma:root="true" ma:fieldsID="3980c9f853575fc045113645c54031ca" ns2:_="" ns3:_="">
    <xsd:import namespace="4eef8e14-84b7-4653-8982-99831c58640c"/>
    <xsd:import namespace="ad6418eb-b4ce-4a08-83d5-3ddb3316b34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f8e14-84b7-4653-8982-99831c5864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6a3afb9-d487-4605-acc3-379986baea6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6418eb-b4ce-4a08-83d5-3ddb3316b34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05d1381-aba3-4671-819f-689704a89a39}" ma:internalName="TaxCatchAll" ma:showField="CatchAllData" ma:web="ad6418eb-b4ce-4a08-83d5-3ddb3316b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eef8e14-84b7-4653-8982-99831c58640c">
      <Terms xmlns="http://schemas.microsoft.com/office/infopath/2007/PartnerControls"/>
    </lcf76f155ced4ddcb4097134ff3c332f>
    <TaxCatchAll xmlns="ad6418eb-b4ce-4a08-83d5-3ddb3316b34e" xsi:nil="true"/>
  </documentManagement>
</p:properties>
</file>

<file path=customXml/itemProps1.xml><?xml version="1.0" encoding="utf-8"?>
<ds:datastoreItem xmlns:ds="http://schemas.openxmlformats.org/officeDocument/2006/customXml" ds:itemID="{81F1439A-B139-4FFF-A310-CE563F00DF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f8e14-84b7-4653-8982-99831c58640c"/>
    <ds:schemaRef ds:uri="ad6418eb-b4ce-4a08-83d5-3ddb3316b3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207699-8044-4948-B7A6-A9009F00B7AA}">
  <ds:schemaRefs>
    <ds:schemaRef ds:uri="http://schemas.microsoft.com/sharepoint/v3/contenttype/forms"/>
  </ds:schemaRefs>
</ds:datastoreItem>
</file>

<file path=customXml/itemProps3.xml><?xml version="1.0" encoding="utf-8"?>
<ds:datastoreItem xmlns:ds="http://schemas.openxmlformats.org/officeDocument/2006/customXml" ds:itemID="{0B6E81AE-BDCD-4BFB-AF99-A1CDAE24D22F}">
  <ds:schemaRefs>
    <ds:schemaRef ds:uri="http://schemas.openxmlformats.org/package/2006/metadata/core-properties"/>
    <ds:schemaRef ds:uri="http://purl.org/dc/elements/1.1/"/>
    <ds:schemaRef ds:uri="http://purl.org/dc/dcmitype/"/>
    <ds:schemaRef ds:uri="6b9d682f-8d08-4b3b-95ee-4db3047b0574"/>
    <ds:schemaRef ds:uri="http://purl.org/dc/term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f1fce099-3f38-4ceb-8d12-dcb3678f9cc7"/>
    <ds:schemaRef ds:uri="4eef8e14-84b7-4653-8982-99831c58640c"/>
    <ds:schemaRef ds:uri="ad6418eb-b4ce-4a08-83d5-3ddb3316b34e"/>
  </ds:schemaRefs>
</ds:datastoreItem>
</file>

<file path=docProps/app.xml><?xml version="1.0" encoding="utf-8"?>
<Properties xmlns="http://schemas.openxmlformats.org/officeDocument/2006/extended-properties" xmlns:vt="http://schemas.openxmlformats.org/officeDocument/2006/docPropsVTypes">
  <Template/>
  <TotalTime>3636</TotalTime>
  <Words>439</Words>
  <Application>Microsoft Office PowerPoint</Application>
  <PresentationFormat>Personnalisé</PresentationFormat>
  <Paragraphs>89</Paragraphs>
  <Slides>10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10</vt:i4>
      </vt:variant>
    </vt:vector>
  </HeadingPairs>
  <TitlesOfParts>
    <vt:vector size="16" baseType="lpstr">
      <vt:lpstr>Arial</vt:lpstr>
      <vt:lpstr>Calibri</vt:lpstr>
      <vt:lpstr>Lato</vt:lpstr>
      <vt:lpstr>Montserrat</vt:lpstr>
      <vt:lpstr>Montserrat Bold</vt:lpstr>
      <vt:lpstr>Collège Lionel Groulx</vt:lpstr>
      <vt:lpstr>Présentation PowerPoint</vt:lpstr>
      <vt:lpstr>Présentation PowerPoint</vt:lpstr>
      <vt:lpstr>Découvre les Nordiques</vt:lpstr>
      <vt:lpstr>Présentation PowerPoint</vt:lpstr>
      <vt:lpstr>Présentation PowerPoint</vt:lpstr>
      <vt:lpstr>L’offre de service volet PHARE et communautaire</vt:lpstr>
      <vt:lpstr>Découvre le socioculturel</vt:lpstr>
      <vt:lpstr>Présentation PowerPoint</vt:lpstr>
      <vt:lpstr>Taux de réussite</vt:lpstr>
      <vt:lpstr>Présentation PowerPoint</vt:lpstr>
    </vt:vector>
  </TitlesOfParts>
  <Company>Sophie Le Bigot Présentatique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Le Bigot</dc:creator>
  <cp:lastModifiedBy>Alice Bergeron</cp:lastModifiedBy>
  <cp:revision>78</cp:revision>
  <dcterms:created xsi:type="dcterms:W3CDTF">2019-02-08T13:32:15Z</dcterms:created>
  <dcterms:modified xsi:type="dcterms:W3CDTF">2026-09-17T20:26:44Z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0x01010082D7B17D7A9AA84CA909FB6EA4BA91BD</vt:lpwstr>
  </property>
  <property fmtid="{D5CDD505-2E9C-101B-9397-08002B2CF9AE}" pid="3" name="MediaServiceImageTags">
    <vt:lpwstr/>
  </property>
</Properties>
</file>