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40" r:id="rId5"/>
    <p:sldId id="345" r:id="rId6"/>
    <p:sldId id="357" r:id="rId7"/>
    <p:sldId id="355" r:id="rId8"/>
    <p:sldId id="375" r:id="rId9"/>
    <p:sldId id="380" r:id="rId10"/>
    <p:sldId id="356" r:id="rId11"/>
    <p:sldId id="352" r:id="rId12"/>
    <p:sldId id="382" r:id="rId13"/>
    <p:sldId id="367" r:id="rId14"/>
    <p:sldId id="314" r:id="rId15"/>
    <p:sldId id="383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EB60A3F-440A-4176-87AC-6A1CFCBE761E}">
          <p14:sldIdLst>
            <p14:sldId id="340"/>
            <p14:sldId id="345"/>
            <p14:sldId id="357"/>
            <p14:sldId id="355"/>
            <p14:sldId id="375"/>
            <p14:sldId id="380"/>
            <p14:sldId id="356"/>
            <p14:sldId id="352"/>
            <p14:sldId id="382"/>
            <p14:sldId id="367"/>
            <p14:sldId id="314"/>
            <p14:sldId id="383"/>
          </p14:sldIdLst>
        </p14:section>
        <p14:section name="Diapositives de présentation" id="{7BE3DAFB-D4AB-4453-BD44-589A4E087ABE}">
          <p14:sldIdLst/>
        </p14:section>
        <p14:section name="Diapositive de section" id="{95AE78DE-1320-42BA-8BDF-CBBF71F4C3B3}">
          <p14:sldIdLst/>
        </p14:section>
        <p14:section name="Contenus réguliers" id="{81E7851A-1E56-4BB7-BCC8-69EE33B79ED6}">
          <p14:sldIdLst/>
        </p14:section>
        <p14:section name="Présentation de personnes, d'équipes ou de groupes" id="{EB0C4183-E023-4985-9482-D3B1D238B055}">
          <p14:sldIdLst/>
        </p14:section>
        <p14:section name="Énumérations et comparaisons" id="{6F658CBB-F184-4228-937E-216FECD6D803}">
          <p14:sldIdLst/>
        </p14:section>
        <p14:section name="Suivi d'étapes et de statistiques" id="{423D3EE3-702C-461D-AC8B-A3ABB2C3E601}">
          <p14:sldIdLst/>
        </p14:section>
        <p14:section name="Lignes du temps" id="{26313060-AB07-4A2B-BCA9-1ACA9E60EB27}">
          <p14:sldIdLst/>
        </p14:section>
        <p14:section name="Citations" id="{9E004AAD-0F55-446D-B876-7F0B40326D72}">
          <p14:sldIdLst/>
        </p14:section>
        <p14:section name="Statistiques, graphiques et tableaux" id="{4ABE4C4F-C9F7-4CB9-BC8C-96315BE31D61}">
          <p14:sldIdLst/>
        </p14:section>
        <p14:section name="Diapositive de fin" id="{DDD22470-C829-45F9-B837-703A382AA71A}">
          <p14:sldIdLst/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60712A-8986-8426-7401-8FCBCC6F96F7}" name="Jean-Christophe Gaudet" initials="JG" userId="S::jchristophe.gaudet@clg.qc.ca::027be1b6-138c-48f5-90f4-d13f58469bdc" providerId="AD"/>
  <p188:author id="{D30E965D-C7B1-C073-F111-2D958DD6B167}" name="Philippe Nasr" initials="PN" userId="S::Philippe.Nasr@clg.qc.ca::7a4403ac-1f17-4666-83fb-1bbc1f68d469" providerId="AD"/>
  <p188:author id="{E598A073-42C1-2015-728B-1A4C7C87670E}" name="Katherine Naud" initials="KN" userId="S::Katherine.Naud@clg.qc.ca::5222bf60-3ac5-4786-a283-7cfa2fda96bd" providerId="AD"/>
  <p188:author id="{A8FFF173-524A-611D-9604-3B2781341210}" name="Carbonneau, Claudia" initials="CC" userId="S::claudia.carbonneau@longueuil.quebec::57cb81b5-8f91-4ced-8699-c4dca78866a5" providerId="AD"/>
  <p188:author id="{35D259BD-2D36-5375-A0C4-D11F92090755}" name="Julie Loyer" initials="JL" userId="S::Julie.Loyer@clg.qc.ca::7e5b5f3d-aff8-4eaa-a724-8f33762f7928" providerId="AD"/>
  <p188:author id="{6FF278C6-30FD-B51D-4A12-2FD84474BB5F}" name="Marie-Eve Dupuis Roussil" initials="MR" userId="S::me.dupuisroussil@clg.qc.ca::9941a4c5-4a3b-448e-b274-3d2ecfd75874" providerId="AD"/>
  <p188:author id="{698660EC-9E08-BCE4-EFDC-CE1E7E525E61}" name="Josianne Haspeck" initials="JH" userId="S::josianne.haspeck@clg.qc.ca::5bd9b13c-137f-4dc2-8026-61fbbac903cc" providerId="AD"/>
  <p188:author id="{7D84E7EE-F35E-BB48-53FC-A43B997FBBFD}" name="Annick Marseille" initials="AM" userId="S::Annick.Marseille@clg.qc.ca::558cee24-ee05-44d0-b42e-082b16a8ccd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C4C4"/>
    <a:srgbClr val="48AAA2"/>
    <a:srgbClr val="3C91B1"/>
    <a:srgbClr val="CCB7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E7EFF6-D849-46CF-94EC-CBA77F4EA74C}" type="doc">
      <dgm:prSet loTypeId="urn:microsoft.com/office/officeart/2005/8/layout/cycle3" loCatId="cycle" qsTypeId="urn:microsoft.com/office/officeart/2005/8/quickstyle/simple1#2" qsCatId="simple" csTypeId="urn:microsoft.com/office/officeart/2005/8/colors/colorful4#1" csCatId="colorful" phldr="1"/>
      <dgm:spPr/>
      <dgm:t>
        <a:bodyPr/>
        <a:lstStyle/>
        <a:p>
          <a:endParaRPr lang="fr-CA"/>
        </a:p>
      </dgm:t>
    </dgm:pt>
    <dgm:pt modelId="{20618E6E-BF9E-4460-9321-7D2B6A5459E5}">
      <dgm:prSet phldrT="[Texte]" phldr="0"/>
      <dgm:spPr/>
      <dgm:t>
        <a:bodyPr/>
        <a:lstStyle/>
        <a:p>
          <a:r>
            <a:rPr lang="fr-CA"/>
            <a:t>Bien planifier et s’organiser</a:t>
          </a:r>
        </a:p>
      </dgm:t>
    </dgm:pt>
    <dgm:pt modelId="{594FCA80-6812-4832-BB92-DD9D85F170C2}" type="parTrans" cxnId="{D611519F-0FD8-481D-9B64-146906093E7C}">
      <dgm:prSet/>
      <dgm:spPr/>
      <dgm:t>
        <a:bodyPr/>
        <a:lstStyle/>
        <a:p>
          <a:endParaRPr lang="fr-CA"/>
        </a:p>
      </dgm:t>
    </dgm:pt>
    <dgm:pt modelId="{5E4274E5-63C6-41F9-B66A-230B4A08E3BD}" type="sibTrans" cxnId="{D611519F-0FD8-481D-9B64-146906093E7C}">
      <dgm:prSet/>
      <dgm:spPr/>
      <dgm:t>
        <a:bodyPr/>
        <a:lstStyle/>
        <a:p>
          <a:endParaRPr lang="fr-CA"/>
        </a:p>
      </dgm:t>
    </dgm:pt>
    <dgm:pt modelId="{8F71664A-8490-457D-8198-4F6361CE74E0}">
      <dgm:prSet phldrT="[Texte]" phldr="0"/>
      <dgm:spPr/>
      <dgm:t>
        <a:bodyPr/>
        <a:lstStyle/>
        <a:p>
          <a:r>
            <a:rPr lang="fr-CA"/>
            <a:t>Stratégies pour mieux apprendre</a:t>
          </a:r>
        </a:p>
      </dgm:t>
    </dgm:pt>
    <dgm:pt modelId="{0235A8DD-6648-48CF-8AAB-DDEA1C84142D}" type="parTrans" cxnId="{B8E8C6AE-0757-4306-B88D-8A7515A2D613}">
      <dgm:prSet/>
      <dgm:spPr/>
      <dgm:t>
        <a:bodyPr/>
        <a:lstStyle/>
        <a:p>
          <a:endParaRPr lang="fr-CA"/>
        </a:p>
      </dgm:t>
    </dgm:pt>
    <dgm:pt modelId="{F1837D07-4CA4-49CA-B8B1-9C773B8980EE}" type="sibTrans" cxnId="{B8E8C6AE-0757-4306-B88D-8A7515A2D613}">
      <dgm:prSet/>
      <dgm:spPr/>
      <dgm:t>
        <a:bodyPr/>
        <a:lstStyle/>
        <a:p>
          <a:endParaRPr lang="fr-CA"/>
        </a:p>
      </dgm:t>
    </dgm:pt>
    <dgm:pt modelId="{FD6A9A23-54D4-46A9-8362-C1BF92ACB6C9}">
      <dgm:prSet phldrT="[Texte]" phldr="0"/>
      <dgm:spPr/>
      <dgm:t>
        <a:bodyPr/>
        <a:lstStyle/>
        <a:p>
          <a:r>
            <a:rPr lang="fr-CA"/>
            <a:t>Collaborer efficacement</a:t>
          </a:r>
        </a:p>
      </dgm:t>
    </dgm:pt>
    <dgm:pt modelId="{5AC802F6-C261-4FC4-B4B4-C2ADEAF30D3A}" type="parTrans" cxnId="{4E7D854C-7CDE-4845-8258-E1B0DDA83B8D}">
      <dgm:prSet/>
      <dgm:spPr/>
      <dgm:t>
        <a:bodyPr/>
        <a:lstStyle/>
        <a:p>
          <a:endParaRPr lang="fr-CA"/>
        </a:p>
      </dgm:t>
    </dgm:pt>
    <dgm:pt modelId="{FACB0553-9F87-4CE5-B06B-4363D9C8854B}" type="sibTrans" cxnId="{4E7D854C-7CDE-4845-8258-E1B0DDA83B8D}">
      <dgm:prSet/>
      <dgm:spPr/>
      <dgm:t>
        <a:bodyPr/>
        <a:lstStyle/>
        <a:p>
          <a:endParaRPr lang="fr-CA"/>
        </a:p>
      </dgm:t>
    </dgm:pt>
    <dgm:pt modelId="{1951F23C-AAFD-4A91-A5A3-1764988FEEA5}">
      <dgm:prSet phldrT="[Texte]" phldr="0"/>
      <dgm:spPr/>
      <dgm:t>
        <a:bodyPr/>
        <a:lstStyle/>
        <a:p>
          <a:r>
            <a:rPr lang="fr-CA"/>
            <a:t>Se préparer aux évaluations</a:t>
          </a:r>
        </a:p>
      </dgm:t>
    </dgm:pt>
    <dgm:pt modelId="{615113A2-4E5F-49B1-9D2D-4C949B48A1CE}" type="parTrans" cxnId="{367DB15E-DD36-46E8-87DD-650ABC2CD801}">
      <dgm:prSet/>
      <dgm:spPr/>
      <dgm:t>
        <a:bodyPr/>
        <a:lstStyle/>
        <a:p>
          <a:endParaRPr lang="fr-CA"/>
        </a:p>
      </dgm:t>
    </dgm:pt>
    <dgm:pt modelId="{11B8FB55-FAF8-4C92-9591-A85CBE42A3CF}" type="sibTrans" cxnId="{367DB15E-DD36-46E8-87DD-650ABC2CD801}">
      <dgm:prSet/>
      <dgm:spPr/>
      <dgm:t>
        <a:bodyPr/>
        <a:lstStyle/>
        <a:p>
          <a:endParaRPr lang="fr-CA"/>
        </a:p>
      </dgm:t>
    </dgm:pt>
    <dgm:pt modelId="{78F45523-9C30-4723-AAE8-319816016DE2}">
      <dgm:prSet phldrT="[Texte]" phldr="0"/>
      <dgm:spPr/>
      <dgm:t>
        <a:bodyPr/>
        <a:lstStyle/>
        <a:p>
          <a:r>
            <a:rPr lang="fr-CA"/>
            <a:t>Bien utiliser les outils et les infos</a:t>
          </a:r>
        </a:p>
      </dgm:t>
    </dgm:pt>
    <dgm:pt modelId="{09C04B39-9D7B-4CB0-9B0E-5384A9BCB0B1}" type="parTrans" cxnId="{35F0FC1A-C622-4657-9E41-142A79401FDB}">
      <dgm:prSet/>
      <dgm:spPr/>
      <dgm:t>
        <a:bodyPr/>
        <a:lstStyle/>
        <a:p>
          <a:endParaRPr lang="fr-CA"/>
        </a:p>
      </dgm:t>
    </dgm:pt>
    <dgm:pt modelId="{EEFD9FD6-C0B2-4A5E-B437-340667FF170E}" type="sibTrans" cxnId="{35F0FC1A-C622-4657-9E41-142A79401FDB}">
      <dgm:prSet/>
      <dgm:spPr/>
      <dgm:t>
        <a:bodyPr/>
        <a:lstStyle/>
        <a:p>
          <a:endParaRPr lang="fr-CA"/>
        </a:p>
      </dgm:t>
    </dgm:pt>
    <dgm:pt modelId="{9A23B88B-F9F9-4408-96F9-2388492C21CA}" type="pres">
      <dgm:prSet presAssocID="{B9E7EFF6-D849-46CF-94EC-CBA77F4EA74C}" presName="Name0" presStyleCnt="0">
        <dgm:presLayoutVars>
          <dgm:dir/>
          <dgm:resizeHandles val="exact"/>
        </dgm:presLayoutVars>
      </dgm:prSet>
      <dgm:spPr/>
    </dgm:pt>
    <dgm:pt modelId="{1D2A1CAF-7B7A-421B-B327-57970F6B8970}" type="pres">
      <dgm:prSet presAssocID="{B9E7EFF6-D849-46CF-94EC-CBA77F4EA74C}" presName="cycle" presStyleCnt="0"/>
      <dgm:spPr/>
    </dgm:pt>
    <dgm:pt modelId="{900F92D0-8249-4B0D-9469-BC3550DD1A07}" type="pres">
      <dgm:prSet presAssocID="{20618E6E-BF9E-4460-9321-7D2B6A5459E5}" presName="nodeFirstNode" presStyleLbl="node1" presStyleIdx="0" presStyleCnt="5">
        <dgm:presLayoutVars>
          <dgm:bulletEnabled val="1"/>
        </dgm:presLayoutVars>
      </dgm:prSet>
      <dgm:spPr/>
    </dgm:pt>
    <dgm:pt modelId="{A595C7C3-CC3D-4189-A3C0-B457C2B4B6E9}" type="pres">
      <dgm:prSet presAssocID="{5E4274E5-63C6-41F9-B66A-230B4A08E3BD}" presName="sibTransFirstNode" presStyleLbl="bgShp" presStyleIdx="0" presStyleCnt="1"/>
      <dgm:spPr/>
    </dgm:pt>
    <dgm:pt modelId="{DACDD2E5-4553-476F-80D4-B3A7052830B4}" type="pres">
      <dgm:prSet presAssocID="{8F71664A-8490-457D-8198-4F6361CE74E0}" presName="nodeFollowingNodes" presStyleLbl="node1" presStyleIdx="1" presStyleCnt="5">
        <dgm:presLayoutVars>
          <dgm:bulletEnabled val="1"/>
        </dgm:presLayoutVars>
      </dgm:prSet>
      <dgm:spPr/>
    </dgm:pt>
    <dgm:pt modelId="{FDE3DF28-5E39-4ACC-AE1E-561A2E22C53A}" type="pres">
      <dgm:prSet presAssocID="{FD6A9A23-54D4-46A9-8362-C1BF92ACB6C9}" presName="nodeFollowingNodes" presStyleLbl="node1" presStyleIdx="2" presStyleCnt="5">
        <dgm:presLayoutVars>
          <dgm:bulletEnabled val="1"/>
        </dgm:presLayoutVars>
      </dgm:prSet>
      <dgm:spPr/>
    </dgm:pt>
    <dgm:pt modelId="{B1EBA379-1A20-4AA2-B10D-CF649183F8EF}" type="pres">
      <dgm:prSet presAssocID="{1951F23C-AAFD-4A91-A5A3-1764988FEEA5}" presName="nodeFollowingNodes" presStyleLbl="node1" presStyleIdx="3" presStyleCnt="5">
        <dgm:presLayoutVars>
          <dgm:bulletEnabled val="1"/>
        </dgm:presLayoutVars>
      </dgm:prSet>
      <dgm:spPr/>
    </dgm:pt>
    <dgm:pt modelId="{B1D1A0BA-A016-4046-A961-128B079E34D4}" type="pres">
      <dgm:prSet presAssocID="{78F45523-9C30-4723-AAE8-319816016DE2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0FD0760C-F67F-49F8-A236-05AEC4822798}" type="presOf" srcId="{FD6A9A23-54D4-46A9-8362-C1BF92ACB6C9}" destId="{FDE3DF28-5E39-4ACC-AE1E-561A2E22C53A}" srcOrd="0" destOrd="0" presId="urn:microsoft.com/office/officeart/2005/8/layout/cycle3"/>
    <dgm:cxn modelId="{35F0FC1A-C622-4657-9E41-142A79401FDB}" srcId="{B9E7EFF6-D849-46CF-94EC-CBA77F4EA74C}" destId="{78F45523-9C30-4723-AAE8-319816016DE2}" srcOrd="4" destOrd="0" parTransId="{09C04B39-9D7B-4CB0-9B0E-5384A9BCB0B1}" sibTransId="{EEFD9FD6-C0B2-4A5E-B437-340667FF170E}"/>
    <dgm:cxn modelId="{2C5CFA2C-1FAA-4928-A249-C26644260B21}" type="presOf" srcId="{1951F23C-AAFD-4A91-A5A3-1764988FEEA5}" destId="{B1EBA379-1A20-4AA2-B10D-CF649183F8EF}" srcOrd="0" destOrd="0" presId="urn:microsoft.com/office/officeart/2005/8/layout/cycle3"/>
    <dgm:cxn modelId="{367DB15E-DD36-46E8-87DD-650ABC2CD801}" srcId="{B9E7EFF6-D849-46CF-94EC-CBA77F4EA74C}" destId="{1951F23C-AAFD-4A91-A5A3-1764988FEEA5}" srcOrd="3" destOrd="0" parTransId="{615113A2-4E5F-49B1-9D2D-4C949B48A1CE}" sibTransId="{11B8FB55-FAF8-4C92-9591-A85CBE42A3CF}"/>
    <dgm:cxn modelId="{4E7D854C-7CDE-4845-8258-E1B0DDA83B8D}" srcId="{B9E7EFF6-D849-46CF-94EC-CBA77F4EA74C}" destId="{FD6A9A23-54D4-46A9-8362-C1BF92ACB6C9}" srcOrd="2" destOrd="0" parTransId="{5AC802F6-C261-4FC4-B4B4-C2ADEAF30D3A}" sibTransId="{FACB0553-9F87-4CE5-B06B-4363D9C8854B}"/>
    <dgm:cxn modelId="{9B88AA76-05F4-4E90-8565-975E4E73788C}" type="presOf" srcId="{B9E7EFF6-D849-46CF-94EC-CBA77F4EA74C}" destId="{9A23B88B-F9F9-4408-96F9-2388492C21CA}" srcOrd="0" destOrd="0" presId="urn:microsoft.com/office/officeart/2005/8/layout/cycle3"/>
    <dgm:cxn modelId="{4A82EB82-F383-443A-8A8F-EF39B2939C2E}" type="presOf" srcId="{20618E6E-BF9E-4460-9321-7D2B6A5459E5}" destId="{900F92D0-8249-4B0D-9469-BC3550DD1A07}" srcOrd="0" destOrd="0" presId="urn:microsoft.com/office/officeart/2005/8/layout/cycle3"/>
    <dgm:cxn modelId="{D611519F-0FD8-481D-9B64-146906093E7C}" srcId="{B9E7EFF6-D849-46CF-94EC-CBA77F4EA74C}" destId="{20618E6E-BF9E-4460-9321-7D2B6A5459E5}" srcOrd="0" destOrd="0" parTransId="{594FCA80-6812-4832-BB92-DD9D85F170C2}" sibTransId="{5E4274E5-63C6-41F9-B66A-230B4A08E3BD}"/>
    <dgm:cxn modelId="{A6B754A3-07D9-459B-AC13-C910F7A7B334}" type="presOf" srcId="{8F71664A-8490-457D-8198-4F6361CE74E0}" destId="{DACDD2E5-4553-476F-80D4-B3A7052830B4}" srcOrd="0" destOrd="0" presId="urn:microsoft.com/office/officeart/2005/8/layout/cycle3"/>
    <dgm:cxn modelId="{B8E8C6AE-0757-4306-B88D-8A7515A2D613}" srcId="{B9E7EFF6-D849-46CF-94EC-CBA77F4EA74C}" destId="{8F71664A-8490-457D-8198-4F6361CE74E0}" srcOrd="1" destOrd="0" parTransId="{0235A8DD-6648-48CF-8AAB-DDEA1C84142D}" sibTransId="{F1837D07-4CA4-49CA-B8B1-9C773B8980EE}"/>
    <dgm:cxn modelId="{7E2198E3-3DF3-4F88-A97C-FABD9FA94835}" type="presOf" srcId="{5E4274E5-63C6-41F9-B66A-230B4A08E3BD}" destId="{A595C7C3-CC3D-4189-A3C0-B457C2B4B6E9}" srcOrd="0" destOrd="0" presId="urn:microsoft.com/office/officeart/2005/8/layout/cycle3"/>
    <dgm:cxn modelId="{31191FF4-06DB-4E2C-B387-A49AD2C99086}" type="presOf" srcId="{78F45523-9C30-4723-AAE8-319816016DE2}" destId="{B1D1A0BA-A016-4046-A961-128B079E34D4}" srcOrd="0" destOrd="0" presId="urn:microsoft.com/office/officeart/2005/8/layout/cycle3"/>
    <dgm:cxn modelId="{9C6D303F-20A9-4086-909E-E015E6AE49FE}" type="presParOf" srcId="{9A23B88B-F9F9-4408-96F9-2388492C21CA}" destId="{1D2A1CAF-7B7A-421B-B327-57970F6B8970}" srcOrd="0" destOrd="0" presId="urn:microsoft.com/office/officeart/2005/8/layout/cycle3"/>
    <dgm:cxn modelId="{EDC19E59-9873-4820-BAAD-D8FFD6331155}" type="presParOf" srcId="{1D2A1CAF-7B7A-421B-B327-57970F6B8970}" destId="{900F92D0-8249-4B0D-9469-BC3550DD1A07}" srcOrd="0" destOrd="0" presId="urn:microsoft.com/office/officeart/2005/8/layout/cycle3"/>
    <dgm:cxn modelId="{778BD220-2F01-4147-952C-17D606D755C8}" type="presParOf" srcId="{1D2A1CAF-7B7A-421B-B327-57970F6B8970}" destId="{A595C7C3-CC3D-4189-A3C0-B457C2B4B6E9}" srcOrd="1" destOrd="0" presId="urn:microsoft.com/office/officeart/2005/8/layout/cycle3"/>
    <dgm:cxn modelId="{72CAC896-4695-4CFD-A880-FFC0258F3203}" type="presParOf" srcId="{1D2A1CAF-7B7A-421B-B327-57970F6B8970}" destId="{DACDD2E5-4553-476F-80D4-B3A7052830B4}" srcOrd="2" destOrd="0" presId="urn:microsoft.com/office/officeart/2005/8/layout/cycle3"/>
    <dgm:cxn modelId="{59E3F725-33A5-4722-A8D0-BE274BEFD0BD}" type="presParOf" srcId="{1D2A1CAF-7B7A-421B-B327-57970F6B8970}" destId="{FDE3DF28-5E39-4ACC-AE1E-561A2E22C53A}" srcOrd="3" destOrd="0" presId="urn:microsoft.com/office/officeart/2005/8/layout/cycle3"/>
    <dgm:cxn modelId="{3AB07B59-12CD-4C9C-84F6-2B056E26A622}" type="presParOf" srcId="{1D2A1CAF-7B7A-421B-B327-57970F6B8970}" destId="{B1EBA379-1A20-4AA2-B10D-CF649183F8EF}" srcOrd="4" destOrd="0" presId="urn:microsoft.com/office/officeart/2005/8/layout/cycle3"/>
    <dgm:cxn modelId="{B89859DF-834A-4C7A-B566-C939A127F5FE}" type="presParOf" srcId="{1D2A1CAF-7B7A-421B-B327-57970F6B8970}" destId="{B1D1A0BA-A016-4046-A961-128B079E34D4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5C7C3-CC3D-4189-A3C0-B457C2B4B6E9}">
      <dsp:nvSpPr>
        <dsp:cNvPr id="0" name=""/>
        <dsp:cNvSpPr/>
      </dsp:nvSpPr>
      <dsp:spPr>
        <a:xfrm>
          <a:off x="1116807" y="-28933"/>
          <a:ext cx="4939990" cy="4939990"/>
        </a:xfrm>
        <a:prstGeom prst="circularArrow">
          <a:avLst>
            <a:gd name="adj1" fmla="val 5544"/>
            <a:gd name="adj2" fmla="val 330680"/>
            <a:gd name="adj3" fmla="val 13791362"/>
            <a:gd name="adj4" fmla="val 17376576"/>
            <a:gd name="adj5" fmla="val 5757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F92D0-8249-4B0D-9469-BC3550DD1A07}">
      <dsp:nvSpPr>
        <dsp:cNvPr id="0" name=""/>
        <dsp:cNvSpPr/>
      </dsp:nvSpPr>
      <dsp:spPr>
        <a:xfrm>
          <a:off x="2437904" y="1151"/>
          <a:ext cx="2297795" cy="11488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Bien planifier et s’organiser</a:t>
          </a:r>
        </a:p>
      </dsp:txBody>
      <dsp:txXfrm>
        <a:off x="2493989" y="57236"/>
        <a:ext cx="2185625" cy="1036727"/>
      </dsp:txXfrm>
    </dsp:sp>
    <dsp:sp modelId="{DACDD2E5-4553-476F-80D4-B3A7052830B4}">
      <dsp:nvSpPr>
        <dsp:cNvPr id="0" name=""/>
        <dsp:cNvSpPr/>
      </dsp:nvSpPr>
      <dsp:spPr>
        <a:xfrm>
          <a:off x="4441406" y="1456780"/>
          <a:ext cx="2297795" cy="1148897"/>
        </a:xfrm>
        <a:prstGeom prst="roundRect">
          <a:avLst/>
        </a:prstGeom>
        <a:solidFill>
          <a:schemeClr val="accent4">
            <a:hueOff val="-2732746"/>
            <a:satOff val="-20519"/>
            <a:lumOff val="666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Stratégies pour mieux apprendre</a:t>
          </a:r>
        </a:p>
      </dsp:txBody>
      <dsp:txXfrm>
        <a:off x="4497491" y="1512865"/>
        <a:ext cx="2185625" cy="1036727"/>
      </dsp:txXfrm>
    </dsp:sp>
    <dsp:sp modelId="{FDE3DF28-5E39-4ACC-AE1E-561A2E22C53A}">
      <dsp:nvSpPr>
        <dsp:cNvPr id="0" name=""/>
        <dsp:cNvSpPr/>
      </dsp:nvSpPr>
      <dsp:spPr>
        <a:xfrm>
          <a:off x="3676136" y="3812037"/>
          <a:ext cx="2297795" cy="1148897"/>
        </a:xfrm>
        <a:prstGeom prst="roundRect">
          <a:avLst/>
        </a:prstGeom>
        <a:solidFill>
          <a:schemeClr val="accent4">
            <a:hueOff val="-5465492"/>
            <a:satOff val="-41038"/>
            <a:lumOff val="1333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Collaborer efficacement</a:t>
          </a:r>
        </a:p>
      </dsp:txBody>
      <dsp:txXfrm>
        <a:off x="3732221" y="3868122"/>
        <a:ext cx="2185625" cy="1036727"/>
      </dsp:txXfrm>
    </dsp:sp>
    <dsp:sp modelId="{B1EBA379-1A20-4AA2-B10D-CF649183F8EF}">
      <dsp:nvSpPr>
        <dsp:cNvPr id="0" name=""/>
        <dsp:cNvSpPr/>
      </dsp:nvSpPr>
      <dsp:spPr>
        <a:xfrm>
          <a:off x="1199672" y="3812037"/>
          <a:ext cx="2297795" cy="1148897"/>
        </a:xfrm>
        <a:prstGeom prst="roundRect">
          <a:avLst/>
        </a:prstGeom>
        <a:solidFill>
          <a:schemeClr val="accent4">
            <a:hueOff val="-8198238"/>
            <a:satOff val="-61557"/>
            <a:lumOff val="199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Se préparer aux évaluations</a:t>
          </a:r>
        </a:p>
      </dsp:txBody>
      <dsp:txXfrm>
        <a:off x="1255757" y="3868122"/>
        <a:ext cx="2185625" cy="1036727"/>
      </dsp:txXfrm>
    </dsp:sp>
    <dsp:sp modelId="{B1D1A0BA-A016-4046-A961-128B079E34D4}">
      <dsp:nvSpPr>
        <dsp:cNvPr id="0" name=""/>
        <dsp:cNvSpPr/>
      </dsp:nvSpPr>
      <dsp:spPr>
        <a:xfrm>
          <a:off x="434403" y="1456780"/>
          <a:ext cx="2297795" cy="1148897"/>
        </a:xfrm>
        <a:prstGeom prst="roundRect">
          <a:avLst/>
        </a:prstGeom>
        <a:solidFill>
          <a:schemeClr val="accent4">
            <a:hueOff val="-10930984"/>
            <a:satOff val="-82076"/>
            <a:lumOff val="2666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Bien utiliser les outils et les infos</a:t>
          </a:r>
        </a:p>
      </dsp:txBody>
      <dsp:txXfrm>
        <a:off x="490488" y="1512865"/>
        <a:ext cx="2185625" cy="1036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919F9EA-37D2-F3C8-DD5D-BD02608745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8E60C5-7864-BDFD-67FD-5C14B74312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BB802-C6E0-4ACE-B47A-10D99D5437B8}" type="datetimeFigureOut">
              <a:rPr lang="fr-CA" smtClean="0"/>
              <a:t>2026-09-21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6D473B-DA40-4BDB-C597-E27D539F58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8AE0C9-33B1-061C-7B02-9C473AF902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DA7F3-EF44-404A-871D-7E88AD8344F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43326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328065-D5E7-40C1-A50D-DE2C1B665F4F}" type="datetimeFigureOut">
              <a:rPr lang="fr-CA" smtClean="0"/>
              <a:t>2026-09-21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19AD7-D0D1-47E7-8DDF-4A8B3F5D4EF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1386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2943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570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4533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553B1-597E-E58F-01C0-DA6636007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FABB72-6A2F-0C3D-C375-02AA5B0B9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0863140-1C1E-9247-B0BE-E1CEAB78B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A736AE-3921-0D16-5E3D-20D253733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2317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E1B31-C373-417B-8AFE-F19BDEEDE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B93082-9FB4-F93B-9DA7-B4A8126DC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877599A-75DD-89A6-8B07-6E92A5B5C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2E9F33-9957-8B56-9AB8-B503D81BF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13617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6471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35378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FA1AB-4495-F7C1-BD81-AEF28B466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6C425F-AC93-5CF1-4899-8FC62039DB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F802D9A-30DA-E37B-E631-B56C1CFCD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7F64DF-B5E9-6650-0C10-38BE4B098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0133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7533C3-DD42-4E75-85D3-EF6F8DFD2B9F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0820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9CC93-58F2-2445-5011-527EE9459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0C8E88-B42B-4548-1CCB-7D686F7C2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3767FF-BFB1-4767-E5A0-B80C9FF0F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BE5DC3-EF79-EFC9-0C2C-B1ADE44D9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19AD7-D0D1-47E7-8DDF-4A8B3F5D4EF2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48374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Photo_0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6383F11-C8F3-C354-824E-D8A28B144D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1" y="2302277"/>
            <a:ext cx="6192057" cy="4132524"/>
          </a:xfrm>
          <a:prstGeom prst="rect">
            <a:avLst/>
          </a:prstGeom>
        </p:spPr>
      </p:pic>
      <p:sp>
        <p:nvSpPr>
          <p:cNvPr id="3" name="Forme libre : forme 14">
            <a:extLst>
              <a:ext uri="{FF2B5EF4-FFF2-40B4-BE49-F238E27FC236}">
                <a16:creationId xmlns:a16="http://schemas.microsoft.com/office/drawing/2014/main" id="{A0C01BEE-27E1-DB2F-D757-FB4E7657B159}"/>
              </a:ext>
            </a:extLst>
          </p:cNvPr>
          <p:cNvSpPr/>
          <p:nvPr userDrawn="1"/>
        </p:nvSpPr>
        <p:spPr>
          <a:xfrm rot="16200000" flipH="1">
            <a:off x="5391012" y="2462827"/>
            <a:ext cx="6858001" cy="1932343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382267A7-89E3-46B1-19C3-C88CC571E0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1"/>
            <a:ext cx="6634969" cy="2114550"/>
          </a:xfrm>
          <a:noFill/>
        </p:spPr>
        <p:txBody>
          <a:bodyPr lIns="396000" tIns="396000" rIns="72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présentation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27403A6-C82E-426C-2DC8-4F166723C6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6069" y="5492187"/>
            <a:ext cx="2271165" cy="1365813"/>
          </a:xfrm>
          <a:prstGeom prst="rect">
            <a:avLst/>
          </a:prstGeom>
        </p:spPr>
      </p:pic>
      <p:sp>
        <p:nvSpPr>
          <p:cNvPr id="6" name="Espace réservé du texte 9">
            <a:extLst>
              <a:ext uri="{FF2B5EF4-FFF2-40B4-BE49-F238E27FC236}">
                <a16:creationId xmlns:a16="http://schemas.microsoft.com/office/drawing/2014/main" id="{DAD4CF5A-1086-AB00-50B1-F616ADA0B39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193986" y="1191635"/>
            <a:ext cx="1775332" cy="1166084"/>
          </a:xfrm>
        </p:spPr>
        <p:txBody>
          <a:bodyPr lIns="36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A"/>
              <a:t>Présenté par :</a:t>
            </a:r>
            <a:br>
              <a:rPr lang="fr-CA"/>
            </a:br>
            <a:r>
              <a:rPr lang="fr-CA"/>
              <a:t>Nom Complet</a:t>
            </a:r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5827CCAF-D14A-B93B-B31C-35C1ECE3EEA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193986" y="370917"/>
            <a:ext cx="1775332" cy="356038"/>
          </a:xfrm>
        </p:spPr>
        <p:txBody>
          <a:bodyPr lIns="36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A"/>
              <a:t>Date de présentation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379E5F3-418D-4889-56E3-3B9771018351}"/>
              </a:ext>
            </a:extLst>
          </p:cNvPr>
          <p:cNvCxnSpPr>
            <a:cxnSpLocks/>
          </p:cNvCxnSpPr>
          <p:nvPr userDrawn="1"/>
        </p:nvCxnSpPr>
        <p:spPr>
          <a:xfrm flipH="1">
            <a:off x="10311818" y="941267"/>
            <a:ext cx="1539669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65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ésentation 03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2BD7A17-5F95-32E9-845C-C22F30C045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491" y="688622"/>
            <a:ext cx="10578509" cy="3272477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Accueil de la rentrée</a:t>
            </a:r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1F2F4F55-C347-8FB3-2365-8F9726D0426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491" y="3996827"/>
            <a:ext cx="10578509" cy="477979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du sujet, présentateur(</a:t>
            </a:r>
            <a:r>
              <a:rPr lang="fr-CA" err="1"/>
              <a:t>ice</a:t>
            </a:r>
            <a:r>
              <a:rPr lang="fr-CA"/>
              <a:t>) et/ou date de la présentation.</a:t>
            </a:r>
          </a:p>
        </p:txBody>
      </p:sp>
      <p:sp>
        <p:nvSpPr>
          <p:cNvPr id="10" name="Forme libre : forme 14">
            <a:extLst>
              <a:ext uri="{FF2B5EF4-FFF2-40B4-BE49-F238E27FC236}">
                <a16:creationId xmlns:a16="http://schemas.microsoft.com/office/drawing/2014/main" id="{46237008-F9FB-E890-4B33-40AE482412D9}"/>
              </a:ext>
            </a:extLst>
          </p:cNvPr>
          <p:cNvSpPr/>
          <p:nvPr userDrawn="1"/>
        </p:nvSpPr>
        <p:spPr>
          <a:xfrm flipH="1">
            <a:off x="851491" y="4665196"/>
            <a:ext cx="7782393" cy="2192804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8A8A6E5-5E6E-399F-9796-831F729B8A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305" y="5492187"/>
            <a:ext cx="2276694" cy="136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3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0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2BD7A17-5F95-32E9-845C-C22F30C045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491" y="688622"/>
            <a:ext cx="10578509" cy="3272477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Courte phrase d’impact</a:t>
            </a:r>
            <a:br>
              <a:rPr lang="fr-CA"/>
            </a:br>
            <a:r>
              <a:rPr lang="fr-CA"/>
              <a:t>ou titre de la présentation</a:t>
            </a:r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1F2F4F55-C347-8FB3-2365-8F9726D0426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491" y="3996827"/>
            <a:ext cx="10578509" cy="477979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du sujet, présentateur(</a:t>
            </a:r>
            <a:r>
              <a:rPr lang="fr-CA" err="1"/>
              <a:t>ice</a:t>
            </a:r>
            <a:r>
              <a:rPr lang="fr-CA"/>
              <a:t>) et/ou date de la présentation.</a:t>
            </a:r>
          </a:p>
        </p:txBody>
      </p:sp>
      <p:sp>
        <p:nvSpPr>
          <p:cNvPr id="10" name="Forme libre : forme 14">
            <a:extLst>
              <a:ext uri="{FF2B5EF4-FFF2-40B4-BE49-F238E27FC236}">
                <a16:creationId xmlns:a16="http://schemas.microsoft.com/office/drawing/2014/main" id="{46237008-F9FB-E890-4B33-40AE482412D9}"/>
              </a:ext>
            </a:extLst>
          </p:cNvPr>
          <p:cNvSpPr/>
          <p:nvPr userDrawn="1"/>
        </p:nvSpPr>
        <p:spPr>
          <a:xfrm flipH="1">
            <a:off x="851491" y="4665196"/>
            <a:ext cx="7782393" cy="2192804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A422B6-2F39-0A76-490E-8F330DB43B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6069" y="5492187"/>
            <a:ext cx="2271165" cy="136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75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ésentation 01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14">
            <a:extLst>
              <a:ext uri="{FF2B5EF4-FFF2-40B4-BE49-F238E27FC236}">
                <a16:creationId xmlns:a16="http://schemas.microsoft.com/office/drawing/2014/main" id="{A0C01BEE-27E1-DB2F-D757-FB4E7657B159}"/>
              </a:ext>
            </a:extLst>
          </p:cNvPr>
          <p:cNvSpPr/>
          <p:nvPr userDrawn="1"/>
        </p:nvSpPr>
        <p:spPr>
          <a:xfrm flipH="1">
            <a:off x="0" y="4425276"/>
            <a:ext cx="8633884" cy="2432724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82F707BD-E135-266C-1541-BF2F08B5C14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2934" y="5412269"/>
            <a:ext cx="1883406" cy="1166084"/>
          </a:xfrm>
        </p:spPr>
        <p:txBody>
          <a:bodyPr lIns="36000" anchor="b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A"/>
              <a:t>Présenté par :</a:t>
            </a:r>
            <a:br>
              <a:rPr lang="fr-CA"/>
            </a:br>
            <a:r>
              <a:rPr lang="fr-CA"/>
              <a:t>Nom Complet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88DDF12-F6E1-A2DC-9F56-CE4FC3E80B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0"/>
            <a:ext cx="8633884" cy="3915051"/>
          </a:xfrm>
          <a:noFill/>
        </p:spPr>
        <p:txBody>
          <a:bodyPr lIns="396000" tIns="396000" rIns="72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présentation</a:t>
            </a:r>
          </a:p>
        </p:txBody>
      </p:sp>
      <p:sp>
        <p:nvSpPr>
          <p:cNvPr id="7" name="Espace réservé du texte 9">
            <a:extLst>
              <a:ext uri="{FF2B5EF4-FFF2-40B4-BE49-F238E27FC236}">
                <a16:creationId xmlns:a16="http://schemas.microsoft.com/office/drawing/2014/main" id="{86F9B634-17D6-8B5B-643B-290C9F84AF8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865933" y="307755"/>
            <a:ext cx="2064554" cy="432792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90000" anchor="ctr">
            <a:spAutoFit/>
          </a:bodyPr>
          <a:lstStyle>
            <a:lvl1pPr marL="0" indent="0" algn="r">
              <a:lnSpc>
                <a:spcPct val="100000"/>
              </a:lnSpc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CA"/>
              <a:t>Date de présentation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66D7C68-C39D-578B-D36E-0233D4AB9D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305" y="5492187"/>
            <a:ext cx="2276694" cy="136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6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F795C784-8517-C182-DBFF-FD083A09A764}"/>
              </a:ext>
            </a:extLst>
          </p:cNvPr>
          <p:cNvSpPr/>
          <p:nvPr userDrawn="1"/>
        </p:nvSpPr>
        <p:spPr>
          <a:xfrm>
            <a:off x="22274" y="3429000"/>
            <a:ext cx="12169727" cy="3429000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CFE29C-0DF9-931D-2DC4-8EB760079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2BD7A17-5F95-32E9-845C-C22F30C045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848" y="1391920"/>
            <a:ext cx="6091383" cy="3262376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section.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DFCB0FE-C6C4-96ED-690F-957B601E66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01712" y="3504184"/>
            <a:ext cx="3570688" cy="3262376"/>
          </a:xfrm>
        </p:spPr>
        <p:txBody>
          <a:bodyPr lIns="0" tIns="0" rIns="0" bIns="0" anchor="b">
            <a:no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20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01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FE68DFE-F906-B794-7CF7-7DE01468AE67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40F4A6-A2E8-BA23-DD22-8D5BAA3A704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0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02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CDAB10FB-4419-C068-EA79-5913B3D09547}"/>
              </a:ext>
            </a:extLst>
          </p:cNvPr>
          <p:cNvSpPr/>
          <p:nvPr userDrawn="1"/>
        </p:nvSpPr>
        <p:spPr>
          <a:xfrm>
            <a:off x="22274" y="3429000"/>
            <a:ext cx="12169727" cy="3429000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2BD7A17-5F95-32E9-845C-C22F30C045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848" y="1391920"/>
            <a:ext cx="6584813" cy="3262376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section.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0DFCB0FE-C6C4-96ED-690F-957B601E66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01712" y="3504184"/>
            <a:ext cx="3570688" cy="3262376"/>
          </a:xfrm>
        </p:spPr>
        <p:txBody>
          <a:bodyPr lIns="0" tIns="0" rIns="0" bIns="0" anchor="b">
            <a:noAutofit/>
          </a:bodyPr>
          <a:lstStyle>
            <a:lvl1pPr marL="0" indent="0" algn="r">
              <a:lnSpc>
                <a:spcPct val="85000"/>
              </a:lnSpc>
              <a:spcBef>
                <a:spcPts val="0"/>
              </a:spcBef>
              <a:buNone/>
              <a:defRPr sz="20000" b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fr-CA"/>
              <a:t>01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3F8A0E2-34A6-A007-5FB1-CBEE9774EA15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ABADF3-FA5D-3238-5BEA-C8ABE13B9002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tx1"/>
                </a:solidFill>
              </a:rPr>
              <a:pPr algn="r"/>
              <a:t>‹N°›</a:t>
            </a:fld>
            <a:endParaRPr lang="fr-CA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18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ou transition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CFE29C-0DF9-931D-2DC4-8EB760079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2BD7A17-5F95-32E9-845C-C22F30C045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03520" y="1080691"/>
            <a:ext cx="6382511" cy="2111238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Courte phrase d’impact ou titre de section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198AF58-A062-C1E7-9A9D-524C320F70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52413" y="2963867"/>
            <a:ext cx="3652837" cy="3652837"/>
          </a:xfrm>
          <a:solidFill>
            <a:schemeClr val="tx1"/>
          </a:solidFill>
        </p:spPr>
        <p:txBody>
          <a:bodyPr/>
          <a:lstStyle/>
          <a:p>
            <a:endParaRPr lang="fr-CA"/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1F2F4F55-C347-8FB3-2365-8F9726D0426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03520" y="3191929"/>
            <a:ext cx="6382511" cy="930266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du sujet.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C591CBC-3C1E-C68F-438E-2353B16D226F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BFD11A-23EA-02DE-D981-C793781C5E0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91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 points +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CFE29C-0DF9-931D-2DC4-8EB760079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198AF58-A062-C1E7-9A9D-524C320F70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52413" y="2963867"/>
            <a:ext cx="3652837" cy="3652837"/>
          </a:xfrm>
          <a:solidFill>
            <a:schemeClr val="tx1"/>
          </a:solidFill>
        </p:spPr>
        <p:txBody>
          <a:bodyPr/>
          <a:lstStyle/>
          <a:p>
            <a:endParaRPr lang="fr-CA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96A7622-1908-02B3-FEA5-ABF45634E20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52190" y="1080691"/>
            <a:ext cx="5299314" cy="146284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2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2CD41D77-5737-50FF-F743-2C296C233FC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26617" y="1080691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7F1C3FD-404D-BF87-123E-4CD20B0592A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1975" y="1437736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375B010C-41C0-0B0D-C1C0-BE9EA78EC8A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26617" y="2754133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C4238681-B567-E73A-017D-6CEF75C0568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11975" y="3111178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8465801-38DF-726A-CA70-3190FD91DB9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226617" y="4425523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830DAF91-BC84-9B40-79EB-FB600617CBD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911975" y="4782568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0DC1D40-D276-962B-DE08-A11F991B08E1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EA3AD69-3242-DA65-2C28-4D8618B0FA8A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342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 points + Photo 0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198AF58-A062-C1E7-9A9D-524C320F70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52413" y="2963867"/>
            <a:ext cx="3652837" cy="3652837"/>
          </a:xfrm>
          <a:solidFill>
            <a:schemeClr val="bg1"/>
          </a:solidFill>
        </p:spPr>
        <p:txBody>
          <a:bodyPr/>
          <a:lstStyle/>
          <a:p>
            <a:endParaRPr lang="fr-CA"/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896A7622-1908-02B3-FEA5-ABF45634E20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52190" y="1080691"/>
            <a:ext cx="5299314" cy="146284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2CD41D77-5737-50FF-F743-2C296C233FC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26617" y="1080691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7F1C3FD-404D-BF87-123E-4CD20B0592A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1975" y="1437736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375B010C-41C0-0B0D-C1C0-BE9EA78EC8A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26617" y="2754133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C4238681-B567-E73A-017D-6CEF75C0568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11975" y="3111178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88465801-38DF-726A-CA70-3190FD91DB9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226617" y="4425523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830DAF91-BC84-9B40-79EB-FB600617CBD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911975" y="4782568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ECF28B7-3004-0CA0-6315-894CFD1EEB50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BD1620-FE5D-5D31-E85E-08BAEA66683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1569397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Phot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AD0B9B-963A-0C24-D6E5-ED2BF64374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182881"/>
            <a:ext cx="5886450" cy="6433824"/>
          </a:xfrm>
          <a:solidFill>
            <a:schemeClr val="bg1"/>
          </a:solidFill>
        </p:spPr>
        <p:txBody>
          <a:bodyPr/>
          <a:lstStyle/>
          <a:p>
            <a:endParaRPr lang="fr-CA"/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D76FACDA-BC6F-9F4E-656E-13C544AEC91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9120" y="4352210"/>
            <a:ext cx="4987573" cy="280749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0BA06E63-051C-FFDD-89DE-88CFF3C9F4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8526" y="4866640"/>
            <a:ext cx="5299314" cy="1418945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3D4554A-3A8D-4196-4822-842A3FE3EA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52190" y="1080691"/>
            <a:ext cx="5299314" cy="146284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</p:spTree>
    <p:extLst>
      <p:ext uri="{BB962C8B-B14F-4D97-AF65-F5344CB8AC3E}">
        <p14:creationId xmlns:p14="http://schemas.microsoft.com/office/powerpoint/2010/main" val="68901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Photo 0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AD0B9B-963A-0C24-D6E5-ED2BF64374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9550" y="182881"/>
            <a:ext cx="5886450" cy="6433824"/>
          </a:xfrm>
          <a:solidFill>
            <a:schemeClr val="bg1"/>
          </a:solidFill>
        </p:spPr>
        <p:txBody>
          <a:bodyPr/>
          <a:lstStyle/>
          <a:p>
            <a:endParaRPr lang="fr-CA"/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D76FACDA-BC6F-9F4E-656E-13C544AEC91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817360" y="4352210"/>
            <a:ext cx="5122226" cy="280749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0BA06E63-051C-FFDD-89DE-88CFF3C9F4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16765" y="4866640"/>
            <a:ext cx="5442383" cy="1418945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3D4554A-3A8D-4196-4822-842A3FE3EA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90429" y="1080691"/>
            <a:ext cx="5449157" cy="146284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9DAF826-397B-9782-55FB-96CD2DDC567F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58E857-7630-0D01-CA87-25742B957185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759279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s + Phot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AD0B9B-963A-0C24-D6E5-ED2BF64374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9550" y="182881"/>
            <a:ext cx="5886450" cy="6433824"/>
          </a:xfrm>
          <a:solidFill>
            <a:schemeClr val="bg1"/>
          </a:solidFill>
        </p:spPr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3D4554A-3A8D-4196-4822-842A3FE3EA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90429" y="1080691"/>
            <a:ext cx="5449157" cy="146284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FEF9D55-BA61-628D-70B5-71670498B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90430" y="2956560"/>
            <a:ext cx="5464839" cy="3660145"/>
          </a:xfrm>
        </p:spPr>
        <p:txBody>
          <a:bodyPr>
            <a:normAutofit/>
          </a:bodyPr>
          <a:lstStyle>
            <a:lvl1pPr indent="-230400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defRPr sz="14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Liste à puces ou paragraphe de texte.</a:t>
            </a:r>
            <a:endParaRPr lang="fr-C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3D9FD5A-E8A0-C55F-40E7-57FDE6AA2698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45F42B-BD08-B452-587C-DF536F076C0A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141746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s + Photo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AD0B9B-963A-0C24-D6E5-ED2BF643744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9550" y="182881"/>
            <a:ext cx="5886450" cy="6433824"/>
          </a:xfrm>
          <a:solidFill>
            <a:schemeClr val="bg1"/>
          </a:solidFill>
        </p:spPr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3D4554A-3A8D-4196-4822-842A3FE3EA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90430" y="1080691"/>
            <a:ext cx="5299314" cy="146284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2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FEF9D55-BA61-628D-70B5-71670498B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90430" y="2956560"/>
            <a:ext cx="5314565" cy="3660145"/>
          </a:xfrm>
        </p:spPr>
        <p:txBody>
          <a:bodyPr>
            <a:normAutofit/>
          </a:bodyPr>
          <a:lstStyle>
            <a:lvl1pPr indent="-230400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buClr>
                <a:schemeClr val="bg1"/>
              </a:buClr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Liste à puces ou paragraphe de texte.</a:t>
            </a:r>
            <a:endParaRPr lang="fr-CA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553F11E-D639-C2A4-7F94-C9DFD3622DC9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DB7484-EAC9-8DF8-A21B-548FE1569E93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78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173B58F5-6DCF-ABFB-5B75-C000DAE5D6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0945" y="4566263"/>
            <a:ext cx="2459773" cy="491004"/>
          </a:xfrm>
        </p:spPr>
        <p:txBody>
          <a:bodyPr lIns="3600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 sz="1400">
                <a:latin typeface="+mj-lt"/>
              </a:defRPr>
            </a:lvl1pPr>
          </a:lstStyle>
          <a:p>
            <a:pPr lvl="0"/>
            <a:r>
              <a:rPr lang="fr-CA"/>
              <a:t>Nom Complet</a:t>
            </a:r>
            <a:br>
              <a:rPr lang="fr-CA"/>
            </a:br>
            <a:r>
              <a:rPr lang="fr-CA"/>
              <a:t>Poste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42D82007-0AFE-FFE5-25C4-74237F2988F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05443" y="4566263"/>
            <a:ext cx="2459773" cy="491004"/>
          </a:xfrm>
        </p:spPr>
        <p:txBody>
          <a:bodyPr lIns="3600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 sz="1400">
                <a:latin typeface="+mj-lt"/>
              </a:defRPr>
            </a:lvl1pPr>
          </a:lstStyle>
          <a:p>
            <a:pPr lvl="0"/>
            <a:r>
              <a:rPr lang="fr-CA"/>
              <a:t>Nom Complet</a:t>
            </a:r>
            <a:br>
              <a:rPr lang="fr-CA"/>
            </a:br>
            <a:r>
              <a:rPr lang="fr-CA"/>
              <a:t>Poste</a:t>
            </a:r>
          </a:p>
        </p:txBody>
      </p:sp>
      <p:sp>
        <p:nvSpPr>
          <p:cNvPr id="13" name="Espace réservé du texte 9">
            <a:extLst>
              <a:ext uri="{FF2B5EF4-FFF2-40B4-BE49-F238E27FC236}">
                <a16:creationId xmlns:a16="http://schemas.microsoft.com/office/drawing/2014/main" id="{A544A445-F6F1-A24E-7A79-8F8ACF2F433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59768" y="4566263"/>
            <a:ext cx="2459773" cy="491004"/>
          </a:xfrm>
        </p:spPr>
        <p:txBody>
          <a:bodyPr lIns="3600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 sz="1400">
                <a:latin typeface="+mj-lt"/>
              </a:defRPr>
            </a:lvl1pPr>
          </a:lstStyle>
          <a:p>
            <a:pPr lvl="0"/>
            <a:r>
              <a:rPr lang="fr-CA"/>
              <a:t>Nom Complet</a:t>
            </a:r>
            <a:br>
              <a:rPr lang="fr-CA"/>
            </a:br>
            <a:r>
              <a:rPr lang="fr-CA"/>
              <a:t>Poste</a:t>
            </a:r>
          </a:p>
        </p:txBody>
      </p:sp>
      <p:sp>
        <p:nvSpPr>
          <p:cNvPr id="15" name="Espace réservé du texte 9">
            <a:extLst>
              <a:ext uri="{FF2B5EF4-FFF2-40B4-BE49-F238E27FC236}">
                <a16:creationId xmlns:a16="http://schemas.microsoft.com/office/drawing/2014/main" id="{8A36D7BF-4522-5AF5-7E6E-3BEC2F7B794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50497" y="3429001"/>
            <a:ext cx="2854497" cy="2504426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</a:t>
            </a:r>
            <a:br>
              <a:rPr lang="fr-CA"/>
            </a:br>
            <a:r>
              <a:rPr lang="fr-CA"/>
              <a:t>(une phrase)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2CBC6B1C-343C-164C-17DB-042FF7036B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50497" y="1391920"/>
            <a:ext cx="2854496" cy="1081794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Notre équipe</a:t>
            </a:r>
          </a:p>
        </p:txBody>
      </p:sp>
      <p:sp>
        <p:nvSpPr>
          <p:cNvPr id="6" name="Espace réservé du texte 9">
            <a:extLst>
              <a:ext uri="{FF2B5EF4-FFF2-40B4-BE49-F238E27FC236}">
                <a16:creationId xmlns:a16="http://schemas.microsoft.com/office/drawing/2014/main" id="{F01A2258-D2D7-9CA4-10DD-7314B11791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50497" y="2848000"/>
            <a:ext cx="1310310" cy="34027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72000" tIns="36000" rIns="72000" bIns="36000" anchor="ctr">
            <a:spAutoFit/>
          </a:bodyPr>
          <a:lstStyle>
            <a:lvl1pPr marL="0" indent="0">
              <a:lnSpc>
                <a:spcPct val="100000"/>
              </a:lnSpc>
              <a:buNone/>
              <a:defRPr sz="1100" b="0">
                <a:latin typeface="+mj-lt"/>
              </a:defRPr>
            </a:lvl1pPr>
          </a:lstStyle>
          <a:p>
            <a:pPr lvl="0"/>
            <a:r>
              <a:rPr lang="fr-CA"/>
              <a:t>DÉPARTEMENT</a:t>
            </a:r>
          </a:p>
        </p:txBody>
      </p:sp>
      <p:sp>
        <p:nvSpPr>
          <p:cNvPr id="20" name="Espace réservé du texte 9">
            <a:extLst>
              <a:ext uri="{FF2B5EF4-FFF2-40B4-BE49-F238E27FC236}">
                <a16:creationId xmlns:a16="http://schemas.microsoft.com/office/drawing/2014/main" id="{EE169FA2-CCBB-D1FB-F18D-19282A84199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50944" y="5266545"/>
            <a:ext cx="2459037" cy="666881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/ biographie</a:t>
            </a:r>
            <a:br>
              <a:rPr lang="fr-CA"/>
            </a:br>
            <a:r>
              <a:rPr lang="fr-CA"/>
              <a:t>(10-20 mots)</a:t>
            </a:r>
          </a:p>
        </p:txBody>
      </p:sp>
      <p:sp>
        <p:nvSpPr>
          <p:cNvPr id="21" name="Espace réservé du texte 9">
            <a:extLst>
              <a:ext uri="{FF2B5EF4-FFF2-40B4-BE49-F238E27FC236}">
                <a16:creationId xmlns:a16="http://schemas.microsoft.com/office/drawing/2014/main" id="{5E780AE3-A693-F96E-87DA-4D68DAE2BBC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105443" y="5266545"/>
            <a:ext cx="2459037" cy="666881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/ biographie</a:t>
            </a:r>
            <a:br>
              <a:rPr lang="fr-CA"/>
            </a:br>
            <a:r>
              <a:rPr lang="fr-CA"/>
              <a:t>(10-20 mots)</a:t>
            </a:r>
          </a:p>
        </p:txBody>
      </p:sp>
      <p:sp>
        <p:nvSpPr>
          <p:cNvPr id="22" name="Espace réservé du texte 9">
            <a:extLst>
              <a:ext uri="{FF2B5EF4-FFF2-40B4-BE49-F238E27FC236}">
                <a16:creationId xmlns:a16="http://schemas.microsoft.com/office/drawing/2014/main" id="{C7719B84-6F20-9D34-14F8-50065C72C03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959768" y="5266545"/>
            <a:ext cx="2459037" cy="666881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/ biographie</a:t>
            </a:r>
            <a:br>
              <a:rPr lang="fr-CA"/>
            </a:br>
            <a:r>
              <a:rPr lang="fr-CA"/>
              <a:t>(10-20 mots)</a:t>
            </a:r>
          </a:p>
        </p:txBody>
      </p:sp>
      <p:sp>
        <p:nvSpPr>
          <p:cNvPr id="23" name="Espace réservé pour une image  5">
            <a:extLst>
              <a:ext uri="{FF2B5EF4-FFF2-40B4-BE49-F238E27FC236}">
                <a16:creationId xmlns:a16="http://schemas.microsoft.com/office/drawing/2014/main" id="{DC28F482-C39A-10B9-131C-D866BDEC7F7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50944" y="1391920"/>
            <a:ext cx="2459037" cy="296506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24" name="Espace réservé pour une image  5">
            <a:extLst>
              <a:ext uri="{FF2B5EF4-FFF2-40B4-BE49-F238E27FC236}">
                <a16:creationId xmlns:a16="http://schemas.microsoft.com/office/drawing/2014/main" id="{0C7BD2CA-C4F9-876E-15E9-897031E370A6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105442" y="1391920"/>
            <a:ext cx="2459037" cy="296506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25" name="Espace réservé pour une image  5">
            <a:extLst>
              <a:ext uri="{FF2B5EF4-FFF2-40B4-BE49-F238E27FC236}">
                <a16:creationId xmlns:a16="http://schemas.microsoft.com/office/drawing/2014/main" id="{022E126A-21CB-FB6E-2E0D-EE99ADFDABF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959767" y="1391920"/>
            <a:ext cx="2459037" cy="296506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C1D48B0-E995-EAD5-B7B7-2C54EEF62F0F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FEEEA8-222E-A9F8-BA1C-826EC21C6198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1343106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- Group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173B58F5-6DCF-ABFB-5B75-C000DAE5D6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99464" y="5429863"/>
            <a:ext cx="4112169" cy="491004"/>
          </a:xfrm>
        </p:spPr>
        <p:txBody>
          <a:bodyPr lIns="3600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 sz="1050">
                <a:latin typeface="+mj-lt"/>
              </a:defRPr>
            </a:lvl1pPr>
          </a:lstStyle>
          <a:p>
            <a:pPr lvl="0"/>
            <a:r>
              <a:rPr lang="fr-CA"/>
              <a:t>Sources ou détails plus approfondis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2CBC6B1C-343C-164C-17DB-042FF7036B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858540"/>
            <a:ext cx="4890285" cy="1968771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Groupe de personne ou département.</a:t>
            </a:r>
          </a:p>
        </p:txBody>
      </p:sp>
      <p:sp>
        <p:nvSpPr>
          <p:cNvPr id="23" name="Espace réservé pour une image  5">
            <a:extLst>
              <a:ext uri="{FF2B5EF4-FFF2-40B4-BE49-F238E27FC236}">
                <a16:creationId xmlns:a16="http://schemas.microsoft.com/office/drawing/2014/main" id="{DC28F482-C39A-10B9-131C-D866BDEC7F7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699464" y="1340528"/>
            <a:ext cx="6105530" cy="3880057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EFA0A913-9CC7-6AE0-5EDB-7FAE16EA885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8094" y="4021583"/>
            <a:ext cx="4577487" cy="1199001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</a:t>
            </a:r>
            <a:br>
              <a:rPr lang="fr-CA"/>
            </a:br>
            <a:r>
              <a:rPr lang="fr-CA"/>
              <a:t>(une phrase)</a:t>
            </a:r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27E7BCB7-005A-7EDA-EFC7-924967581F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5296" y="1323999"/>
            <a:ext cx="2157296" cy="34027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72000" tIns="36000" rIns="72000" bIns="36000" anchor="ctr">
            <a:spAutoFit/>
          </a:bodyPr>
          <a:lstStyle>
            <a:lvl1pPr marL="0" indent="0">
              <a:lnSpc>
                <a:spcPct val="100000"/>
              </a:lnSpc>
              <a:buNone/>
              <a:defRPr sz="1100" b="0">
                <a:latin typeface="+mj-lt"/>
              </a:defRPr>
            </a:lvl1pPr>
          </a:lstStyle>
          <a:p>
            <a:pPr lvl="0"/>
            <a:r>
              <a:rPr lang="fr-CA"/>
              <a:t>CLASSE DU DÉPARTEMENT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5EA6260-9E83-5D92-0964-D154BD5870B7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2BFBEB-7D7E-9604-8DB7-A7C5E5C84CA5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2847236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- Biograph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B0D5B5-E9BF-89B8-6083-EA994381DB15}"/>
              </a:ext>
            </a:extLst>
          </p:cNvPr>
          <p:cNvSpPr/>
          <p:nvPr userDrawn="1"/>
        </p:nvSpPr>
        <p:spPr>
          <a:xfrm>
            <a:off x="0" y="0"/>
            <a:ext cx="27432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173B58F5-6DCF-ABFB-5B75-C000DAE5D6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46524" y="2179028"/>
            <a:ext cx="4180949" cy="309146"/>
          </a:xfrm>
        </p:spPr>
        <p:txBody>
          <a:bodyPr lIns="36000" anchor="ctr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 b="1">
                <a:latin typeface="+mj-lt"/>
              </a:defRPr>
            </a:lvl1pPr>
          </a:lstStyle>
          <a:p>
            <a:pPr lvl="0"/>
            <a:r>
              <a:rPr lang="fr-CA"/>
              <a:t>Rôle ou poste</a:t>
            </a:r>
          </a:p>
        </p:txBody>
      </p:sp>
      <p:sp>
        <p:nvSpPr>
          <p:cNvPr id="15" name="Espace réservé du texte 9">
            <a:extLst>
              <a:ext uri="{FF2B5EF4-FFF2-40B4-BE49-F238E27FC236}">
                <a16:creationId xmlns:a16="http://schemas.microsoft.com/office/drawing/2014/main" id="{8A36D7BF-4522-5AF5-7E6E-3BEC2F7B794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486400" y="3551102"/>
            <a:ext cx="5841074" cy="2352582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95000"/>
              </a:lnSpc>
              <a:spcAft>
                <a:spcPts val="8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/ biographie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2CBC6B1C-343C-164C-17DB-042FF7036B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1099223"/>
            <a:ext cx="5841075" cy="652695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Nom Complet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70C6C80-298D-F6A3-D088-843772BE25D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46229" y="1093925"/>
            <a:ext cx="4358327" cy="52243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FA266D0-FE45-48EE-5508-793CF51F8D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5" y="241296"/>
            <a:ext cx="1019055" cy="611333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ECA91F0-FFCA-18C7-71D3-A0C3ACD4B3F9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8EBF90-5C22-3F16-2B18-7B1A739425D9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  <p:sp>
        <p:nvSpPr>
          <p:cNvPr id="2" name="Espace réservé du texte 9">
            <a:extLst>
              <a:ext uri="{FF2B5EF4-FFF2-40B4-BE49-F238E27FC236}">
                <a16:creationId xmlns:a16="http://schemas.microsoft.com/office/drawing/2014/main" id="{7672301C-98B9-45CD-FEA4-037B5F23C6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486400" y="2163466"/>
            <a:ext cx="1310310" cy="34027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72000" tIns="36000" rIns="72000" bIns="36000" anchor="ctr">
            <a:spAutoFit/>
          </a:bodyPr>
          <a:lstStyle>
            <a:lvl1pPr marL="0" indent="0">
              <a:lnSpc>
                <a:spcPct val="100000"/>
              </a:lnSpc>
              <a:buNone/>
              <a:defRPr sz="1100" b="0">
                <a:latin typeface="+mj-lt"/>
              </a:defRPr>
            </a:lvl1pPr>
          </a:lstStyle>
          <a:p>
            <a:pPr lvl="0"/>
            <a:r>
              <a:rPr lang="fr-CA"/>
              <a:t>DÉPARTEMENT</a:t>
            </a:r>
          </a:p>
        </p:txBody>
      </p:sp>
    </p:spTree>
    <p:extLst>
      <p:ext uri="{BB962C8B-B14F-4D97-AF65-F5344CB8AC3E}">
        <p14:creationId xmlns:p14="http://schemas.microsoft.com/office/powerpoint/2010/main" val="1538062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 - Biographi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B0D5B5-E9BF-89B8-6083-EA994381DB15}"/>
              </a:ext>
            </a:extLst>
          </p:cNvPr>
          <p:cNvSpPr/>
          <p:nvPr userDrawn="1"/>
        </p:nvSpPr>
        <p:spPr>
          <a:xfrm>
            <a:off x="9337503" y="0"/>
            <a:ext cx="2854497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173B58F5-6DCF-ABFB-5B75-C000DAE5D6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59115" y="2228187"/>
            <a:ext cx="3768962" cy="405189"/>
          </a:xfrm>
        </p:spPr>
        <p:txBody>
          <a:bodyPr lIns="3600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 sz="1400" b="1">
                <a:latin typeface="+mj-lt"/>
              </a:defRPr>
            </a:lvl1pPr>
          </a:lstStyle>
          <a:p>
            <a:pPr lvl="0"/>
            <a:r>
              <a:rPr lang="fr-CA"/>
              <a:t>Rôle ou poste</a:t>
            </a:r>
          </a:p>
        </p:txBody>
      </p:sp>
      <p:sp>
        <p:nvSpPr>
          <p:cNvPr id="14" name="Espace réservé du texte 9">
            <a:extLst>
              <a:ext uri="{FF2B5EF4-FFF2-40B4-BE49-F238E27FC236}">
                <a16:creationId xmlns:a16="http://schemas.microsoft.com/office/drawing/2014/main" id="{20248D2F-B6FF-7B4E-AC3F-076667EC58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7005" y="2260647"/>
            <a:ext cx="1310310" cy="34027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72000" tIns="36000" rIns="72000" bIns="36000" anchor="ctr">
            <a:spAutoFit/>
          </a:bodyPr>
          <a:lstStyle>
            <a:lvl1pPr marL="0" indent="0">
              <a:lnSpc>
                <a:spcPct val="100000"/>
              </a:lnSpc>
              <a:buNone/>
              <a:defRPr sz="1100" b="0">
                <a:latin typeface="+mj-lt"/>
              </a:defRPr>
            </a:lvl1pPr>
          </a:lstStyle>
          <a:p>
            <a:pPr lvl="0"/>
            <a:r>
              <a:rPr lang="fr-CA"/>
              <a:t>DÉPARTEMENT</a:t>
            </a:r>
          </a:p>
        </p:txBody>
      </p:sp>
      <p:sp>
        <p:nvSpPr>
          <p:cNvPr id="15" name="Espace réservé du texte 9">
            <a:extLst>
              <a:ext uri="{FF2B5EF4-FFF2-40B4-BE49-F238E27FC236}">
                <a16:creationId xmlns:a16="http://schemas.microsoft.com/office/drawing/2014/main" id="{8A36D7BF-4522-5AF5-7E6E-3BEC2F7B794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7005" y="3429000"/>
            <a:ext cx="5841074" cy="1767252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/ biographie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2CBC6B1C-343C-164C-17DB-042FF7036B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005" y="1099223"/>
            <a:ext cx="5841075" cy="652695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Nom Complet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070C6C80-298D-F6A3-D088-843772BE25D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070628" y="1093925"/>
            <a:ext cx="4358327" cy="5224325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6BC6C81-076C-9574-FF60-38C72F3285C7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53B47B-5E41-386A-8D81-FE268B78EEBF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415390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ints important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6FA5E544-766A-37B5-39D8-CA114AFA252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0" y="4785360"/>
            <a:ext cx="12192000" cy="207264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B0E01129-A8BD-F374-8128-9B7E053F73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5192224" cy="192024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diapo.</a:t>
            </a:r>
            <a:br>
              <a:rPr lang="fr-CA"/>
            </a:br>
            <a:r>
              <a:rPr lang="fr-CA"/>
              <a:t>Page de transition ou d’introduction.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CA81A976-99CF-9762-5B6B-415CBF2093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65297" y="3303943"/>
            <a:ext cx="5192224" cy="929640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Court texte explicatif ou d’introduction au sujet. 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8629F2-2AE5-721F-16AD-9308618BC3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77038" y="1533503"/>
            <a:ext cx="5027612" cy="756058"/>
          </a:xfrm>
        </p:spPr>
        <p:txBody>
          <a:bodyPr lIns="3600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20FA8CB7-165F-399E-FBC4-0F668B3CA53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091680" y="1104303"/>
            <a:ext cx="4712970" cy="260804"/>
          </a:xfrm>
        </p:spPr>
        <p:txBody>
          <a:bodyPr lIns="36000" anchor="ctr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D8CF4688-0D5E-4025-4720-DC7CCEBB19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77038" y="3125924"/>
            <a:ext cx="5027612" cy="756058"/>
          </a:xfrm>
        </p:spPr>
        <p:txBody>
          <a:bodyPr lIns="3600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27BDAA24-D3E0-4B19-5859-B9466546B88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91680" y="2696724"/>
            <a:ext cx="4712970" cy="260804"/>
          </a:xfrm>
        </p:spPr>
        <p:txBody>
          <a:bodyPr lIns="36000" anchor="ctr">
            <a:normAutofit/>
          </a:bodyPr>
          <a:lstStyle>
            <a:lvl1pPr>
              <a:buNone/>
              <a:defRPr sz="1400"/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CA43DED-AAC2-0EA5-4593-CEA9CE93E035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B7FE17-883D-4A88-32CE-09B0DB83D8A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799208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ou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6FA5E544-766A-37B5-39D8-CA114AFA252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0" y="-1"/>
            <a:ext cx="12192000" cy="423358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B0E01129-A8BD-F374-8128-9B7E053F73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4558703"/>
            <a:ext cx="4379424" cy="192024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diapo.</a:t>
            </a:r>
            <a:br>
              <a:rPr lang="fr-CA"/>
            </a:br>
            <a:r>
              <a:rPr lang="fr-CA"/>
              <a:t>Page de transition ou d’introduction.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CA81A976-99CF-9762-5B6B-415CBF2093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12426" y="4558702"/>
            <a:ext cx="5192224" cy="1920239"/>
          </a:xfrm>
        </p:spPr>
        <p:txBody>
          <a:bodyPr lIns="36000" tIns="0" rIns="36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Court texte explicatif ou d’introduction au sujet.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CE9D359-3865-16D0-9B73-3530006110E7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DFB622-08DC-2D35-5D83-3AA82DBDFD22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338148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1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8A8D6FD7-FE18-D0E6-ED2E-FF4F7772DAE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3429000"/>
            <a:ext cx="9976802" cy="2753898"/>
          </a:xfrm>
        </p:spPr>
        <p:txBody>
          <a:bodyPr lIns="0" rIns="7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7CC5CEA-1F1B-EC9B-6D59-7390F123E6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7010864" cy="192024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diapositive</a:t>
            </a:r>
            <a:br>
              <a:rPr lang="fr-CA"/>
            </a:br>
            <a:r>
              <a:rPr lang="fr-CA"/>
              <a:t>Contenu une colonne.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2CBFCA4-A8E7-7C90-001A-817EE1CF93ED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CFC24D-F3BA-561F-CA52-F47B8D77979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517146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1 colonne - Liste à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7CC5CEA-1F1B-EC9B-6D59-7390F123E6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2"/>
            <a:ext cx="4765504" cy="5078595"/>
          </a:xfrm>
        </p:spPr>
        <p:txBody>
          <a:bodyPr lIns="36000" tIns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diapositive</a:t>
            </a:r>
            <a:br>
              <a:rPr lang="fr-CA"/>
            </a:br>
            <a:r>
              <a:rPr lang="fr-CA"/>
              <a:t>Contenu une colonne.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6B1F7B-E6BC-87FB-D0C7-3DCD574201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0" y="1104302"/>
            <a:ext cx="5708995" cy="5079011"/>
          </a:xfrm>
        </p:spPr>
        <p:txBody>
          <a:bodyPr>
            <a:normAutofit/>
          </a:bodyPr>
          <a:lstStyle>
            <a:lvl1pPr indent="-230400">
              <a:lnSpc>
                <a:spcPct val="95000"/>
              </a:lnSpc>
              <a:spcBef>
                <a:spcPts val="0"/>
              </a:spcBef>
              <a:spcAft>
                <a:spcPts val="1800"/>
              </a:spcAft>
              <a:defRPr sz="18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Liste à puces ou paragraphe de texte.</a:t>
            </a:r>
            <a:endParaRPr lang="fr-CA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353B4E5-1E5F-8306-348C-A47C2B3BBE31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330CC8-1532-A155-1AF3-EC60C4D07803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1214397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8A8D6FD7-FE18-D0E6-ED2E-FF4F7772DAE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262658"/>
            <a:ext cx="5027612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560E046C-CE4D-A823-4DB9-2EDB6FD2C5E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0" y="3755254"/>
            <a:ext cx="4712970" cy="339008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7CC5CEA-1F1B-EC9B-6D59-7390F123E6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7010864" cy="192024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diapositive</a:t>
            </a:r>
            <a:br>
              <a:rPr lang="fr-CA"/>
            </a:br>
            <a:r>
              <a:rPr lang="fr-CA"/>
              <a:t>Contenu deux colonnes.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FF797CFE-01C2-9AAA-83FD-9FB92C95380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67830" y="4262658"/>
            <a:ext cx="5027612" cy="1920240"/>
          </a:xfrm>
        </p:spPr>
        <p:txBody>
          <a:bodyPr lIns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D877EA9F-C3F3-9684-DFA0-9F3DB02420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82472" y="3755254"/>
            <a:ext cx="4712970" cy="339008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0999E04-6F2D-DFB4-B5CD-1DA74E3FA189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8C2E49-D335-7DB9-155E-335CD31C6D2B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2639559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 colonne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8A8D6FD7-FE18-D0E6-ED2E-FF4F7772DAE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262658"/>
            <a:ext cx="5027612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560E046C-CE4D-A823-4DB9-2EDB6FD2C5E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0" y="3833458"/>
            <a:ext cx="4712970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7CC5CEA-1F1B-EC9B-6D59-7390F123E6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5058874" cy="216268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diapositive</a:t>
            </a:r>
            <a:br>
              <a:rPr lang="fr-CA"/>
            </a:br>
            <a:r>
              <a:rPr lang="fr-CA"/>
              <a:t>Contenu deux colonnes.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FF797CFE-01C2-9AAA-83FD-9FB92C95380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67830" y="4262658"/>
            <a:ext cx="5027612" cy="1920240"/>
          </a:xfrm>
        </p:spPr>
        <p:txBody>
          <a:bodyPr lIns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D877EA9F-C3F3-9684-DFA0-9F3DB02420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82472" y="3833458"/>
            <a:ext cx="4712970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03</a:t>
            </a:r>
          </a:p>
        </p:txBody>
      </p:sp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AC4DF5F0-DABF-4E87-B4E4-2976EB63BBA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767830" y="1509891"/>
            <a:ext cx="5027612" cy="1757092"/>
          </a:xfrm>
        </p:spPr>
        <p:txBody>
          <a:bodyPr lIns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AF3067EA-ADB7-3062-FB8D-B961B8EF85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82472" y="1080691"/>
            <a:ext cx="4712970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A83D4AA-B1B6-665A-A331-5369D94F81A6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9F9493-F395-C4F1-05E2-6E6B8A30D3BE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7243319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8A8D6FD7-FE18-D0E6-ED2E-FF4F7772DAE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26265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560E046C-CE4D-A823-4DB9-2EDB6FD2C5E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2" y="383345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E7CC5CEA-1F1B-EC9B-6D59-7390F123E6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7473348" cy="192024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diapositive</a:t>
            </a:r>
            <a:br>
              <a:rPr lang="fr-CA"/>
            </a:br>
            <a:r>
              <a:rPr lang="fr-CA"/>
              <a:t>Contenu trois colonnes.</a:t>
            </a:r>
          </a:p>
        </p:txBody>
      </p:sp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7FB6CF13-13C7-96F4-8706-D1E11C178A0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26265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0B140669-BC19-D6B9-CA08-7FF97B538F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67999" y="383345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FD29D028-7910-B867-E5DE-8C0ACCE6904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9706" y="426265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83103147-1835-714B-1F5A-928FD09435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34350" y="383345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/>
            </a:lvl1pPr>
          </a:lstStyle>
          <a:p>
            <a:pPr lvl="0"/>
            <a:r>
              <a:rPr lang="fr-CA"/>
              <a:t>POINT 03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06E358D-A3A9-5F52-9F01-6890C0FF30C3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BC40DF8-2237-0E7F-B8C2-C41D8D0F585E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2586458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textu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5">
            <a:extLst>
              <a:ext uri="{FF2B5EF4-FFF2-40B4-BE49-F238E27FC236}">
                <a16:creationId xmlns:a16="http://schemas.microsoft.com/office/drawing/2014/main" id="{8DDDC57B-90B5-5A3E-5A92-76BFC9CA53D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911974" y="1746517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4" name="Espace réservé du texte 15">
            <a:extLst>
              <a:ext uri="{FF2B5EF4-FFF2-40B4-BE49-F238E27FC236}">
                <a16:creationId xmlns:a16="http://schemas.microsoft.com/office/drawing/2014/main" id="{0689A4C9-75DB-D157-C822-5B3D4E97F4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597332" y="2103562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7E2366CC-61E4-8A9D-E8DC-624FE21986C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911974" y="3393325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D83ADED8-C642-2BF0-EDF6-E076C964B4F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97332" y="3750370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810E082A-14BC-F1DD-5BC0-69E78B56856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11974" y="5038081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3B371B17-CC2A-D417-E7F6-5C40EE3A2A8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597332" y="5395126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367DDFE4-B59B-12A6-7029-DC76C87C441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73592" y="1746517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64736BA6-63A0-D994-0500-1BB757E3833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58950" y="2103562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5B7FC323-5D02-D722-8ECC-C03B6A05D8F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73592" y="3393325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ABE3AED4-F543-6090-33FB-D4F683EB560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58950" y="3750370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1E29FC22-F3B5-9E4A-4668-6741D8CF695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3592" y="5038081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62CB490F-D4B3-9977-3B5A-5F138A258D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8950" y="5395126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BAFB2D1-AF25-87A3-183F-4C0672ABF944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0199BD8-608A-9BD6-C76B-8E835743C1AB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5661560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iton textuel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4619B00-0905-4F06-16C0-7D029468C89E}"/>
              </a:ext>
            </a:extLst>
          </p:cNvPr>
          <p:cNvSpPr/>
          <p:nvPr userDrawn="1"/>
        </p:nvSpPr>
        <p:spPr>
          <a:xfrm>
            <a:off x="252191" y="4447714"/>
            <a:ext cx="3671740" cy="2156286"/>
          </a:xfrm>
          <a:prstGeom prst="roundRect">
            <a:avLst>
              <a:gd name="adj" fmla="val 2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1E29FC22-F3B5-9E4A-4668-6741D8CF695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3592" y="4589516"/>
            <a:ext cx="3150466" cy="315986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62CB490F-D4B3-9977-3B5A-5F138A258D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8950" y="5066366"/>
            <a:ext cx="3465108" cy="137677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C50C7BF-8FB5-4D52-602C-A2974C4035B0}"/>
              </a:ext>
            </a:extLst>
          </p:cNvPr>
          <p:cNvSpPr/>
          <p:nvPr userDrawn="1"/>
        </p:nvSpPr>
        <p:spPr>
          <a:xfrm>
            <a:off x="4206750" y="4447714"/>
            <a:ext cx="3671740" cy="2156286"/>
          </a:xfrm>
          <a:prstGeom prst="roundRect">
            <a:avLst>
              <a:gd name="adj" fmla="val 2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Espace réservé du texte 15">
            <a:extLst>
              <a:ext uri="{FF2B5EF4-FFF2-40B4-BE49-F238E27FC236}">
                <a16:creationId xmlns:a16="http://schemas.microsoft.com/office/drawing/2014/main" id="{78E1B810-5B35-DA14-E601-47494713A47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628151" y="4589516"/>
            <a:ext cx="3150466" cy="315986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23" name="Espace réservé du texte 15">
            <a:extLst>
              <a:ext uri="{FF2B5EF4-FFF2-40B4-BE49-F238E27FC236}">
                <a16:creationId xmlns:a16="http://schemas.microsoft.com/office/drawing/2014/main" id="{EB1C55B2-5B97-0400-DB7C-CFB3FE38AA0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313509" y="5066366"/>
            <a:ext cx="3465108" cy="137677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89852C5-31CB-9EAE-DCDA-EB3BA10E6C57}"/>
              </a:ext>
            </a:extLst>
          </p:cNvPr>
          <p:cNvSpPr/>
          <p:nvPr userDrawn="1"/>
        </p:nvSpPr>
        <p:spPr>
          <a:xfrm>
            <a:off x="8161310" y="4447714"/>
            <a:ext cx="3671740" cy="2156286"/>
          </a:xfrm>
          <a:prstGeom prst="roundRect">
            <a:avLst>
              <a:gd name="adj" fmla="val 2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Espace réservé du texte 15">
            <a:extLst>
              <a:ext uri="{FF2B5EF4-FFF2-40B4-BE49-F238E27FC236}">
                <a16:creationId xmlns:a16="http://schemas.microsoft.com/office/drawing/2014/main" id="{BEE64DA6-CE8B-8154-BE17-6F288C5A9A6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582711" y="4589516"/>
            <a:ext cx="3150466" cy="315986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26" name="Espace réservé du texte 15">
            <a:extLst>
              <a:ext uri="{FF2B5EF4-FFF2-40B4-BE49-F238E27FC236}">
                <a16:creationId xmlns:a16="http://schemas.microsoft.com/office/drawing/2014/main" id="{A7335BD8-443F-6347-DFC4-76E39DE723C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68069" y="5066366"/>
            <a:ext cx="3465108" cy="137677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A2FE951-A81B-F0F2-3B6D-4774062AA843}"/>
              </a:ext>
            </a:extLst>
          </p:cNvPr>
          <p:cNvSpPr/>
          <p:nvPr userDrawn="1"/>
        </p:nvSpPr>
        <p:spPr>
          <a:xfrm>
            <a:off x="252191" y="2123904"/>
            <a:ext cx="3671740" cy="2156286"/>
          </a:xfrm>
          <a:prstGeom prst="roundRect">
            <a:avLst>
              <a:gd name="adj" fmla="val 2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Espace réservé du texte 15">
            <a:extLst>
              <a:ext uri="{FF2B5EF4-FFF2-40B4-BE49-F238E27FC236}">
                <a16:creationId xmlns:a16="http://schemas.microsoft.com/office/drawing/2014/main" id="{2C1F24FE-AE96-727B-E590-59FC4D24B91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3592" y="2265706"/>
            <a:ext cx="3150466" cy="315986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29" name="Espace réservé du texte 15">
            <a:extLst>
              <a:ext uri="{FF2B5EF4-FFF2-40B4-BE49-F238E27FC236}">
                <a16:creationId xmlns:a16="http://schemas.microsoft.com/office/drawing/2014/main" id="{183626D9-1F9C-3A96-45E0-AEAC1ABC9F7A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8950" y="2742556"/>
            <a:ext cx="3465108" cy="137677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10F5BCE-E949-A5EC-EE7D-6EB4C05AB7E9}"/>
              </a:ext>
            </a:extLst>
          </p:cNvPr>
          <p:cNvSpPr/>
          <p:nvPr userDrawn="1"/>
        </p:nvSpPr>
        <p:spPr>
          <a:xfrm>
            <a:off x="4206750" y="2123904"/>
            <a:ext cx="3671740" cy="2156286"/>
          </a:xfrm>
          <a:prstGeom prst="roundRect">
            <a:avLst>
              <a:gd name="adj" fmla="val 2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Espace réservé du texte 15">
            <a:extLst>
              <a:ext uri="{FF2B5EF4-FFF2-40B4-BE49-F238E27FC236}">
                <a16:creationId xmlns:a16="http://schemas.microsoft.com/office/drawing/2014/main" id="{3ECB76E5-CB1B-946F-25CA-3C0871A54C1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28151" y="2265706"/>
            <a:ext cx="3150466" cy="315986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32" name="Espace réservé du texte 15">
            <a:extLst>
              <a:ext uri="{FF2B5EF4-FFF2-40B4-BE49-F238E27FC236}">
                <a16:creationId xmlns:a16="http://schemas.microsoft.com/office/drawing/2014/main" id="{48E996D3-1F02-CF06-F5CF-8E0C7EFE565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13509" y="2742556"/>
            <a:ext cx="3465108" cy="137677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29088FF-76ED-35F4-3BD1-EE3443B0EF4D}"/>
              </a:ext>
            </a:extLst>
          </p:cNvPr>
          <p:cNvSpPr/>
          <p:nvPr userDrawn="1"/>
        </p:nvSpPr>
        <p:spPr>
          <a:xfrm>
            <a:off x="8161310" y="2123904"/>
            <a:ext cx="3671740" cy="2156286"/>
          </a:xfrm>
          <a:prstGeom prst="roundRect">
            <a:avLst>
              <a:gd name="adj" fmla="val 22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Espace réservé du texte 15">
            <a:extLst>
              <a:ext uri="{FF2B5EF4-FFF2-40B4-BE49-F238E27FC236}">
                <a16:creationId xmlns:a16="http://schemas.microsoft.com/office/drawing/2014/main" id="{09DBC9B0-6FC4-B03E-F582-5BB82A51F58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582711" y="2265706"/>
            <a:ext cx="3150466" cy="315986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35" name="Espace réservé du texte 15">
            <a:extLst>
              <a:ext uri="{FF2B5EF4-FFF2-40B4-BE49-F238E27FC236}">
                <a16:creationId xmlns:a16="http://schemas.microsoft.com/office/drawing/2014/main" id="{8CA96651-3681-0CBD-F140-A34AF30425F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68069" y="2742556"/>
            <a:ext cx="3465108" cy="137677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84EF13CE-1165-0A8B-5984-09763CEEA2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950" y="1104303"/>
            <a:ext cx="7479694" cy="680109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AE57DF2-7768-B1EE-3DA8-99F8103D74E4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0CB1B7-ADC3-388D-2DBF-74A456EB9C6D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42511338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visuelle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24220A-8FA7-8C29-A60F-D569B770A210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FBCA50-1AFF-EAE8-6241-E69274E68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5080773-CA39-235F-2BF0-757FA452D8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2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21E89A88-CF13-AAFC-6ED0-97761B8A104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67999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C2F18AAF-E332-FC1C-1C6D-60B1DBA30F6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4797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POINT 03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308B967-B4C1-EAEE-81E8-3AA64E6F41D8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DE7BAA-086C-F636-38D6-D1769E14416B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6707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visuelle 0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5080773-CA39-235F-2BF0-757FA452D8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2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21E89A88-CF13-AAFC-6ED0-97761B8A104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67999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C2F18AAF-E332-FC1C-1C6D-60B1DBA30F6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4797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POINT 03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49E70FC-698B-49B9-E9A2-3B862F6682BD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8DCBE4D-4872-AEE5-DD86-1160246C2F9F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825196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visuelle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5080773-CA39-235F-2BF0-757FA452D8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2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21E89A88-CF13-AAFC-6ED0-97761B8A104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67999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C2F18AAF-E332-FC1C-1C6D-60B1DBA30F6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4797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POINT 03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1ED096-732B-FC1A-A8F2-BE636C32F59A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BEA1B-9790-5BC0-3802-334715626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B07723EB-741A-F7E3-CE09-64F45DD28B73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EE5DE-0050-C763-DC36-7BCB5D82BC7F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741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énumération visuelle 03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7" name="Espace réservé du texte 15">
            <a:extLst>
              <a:ext uri="{FF2B5EF4-FFF2-40B4-BE49-F238E27FC236}">
                <a16:creationId xmlns:a16="http://schemas.microsoft.com/office/drawing/2014/main" id="{75080773-CA39-235F-2BF0-757FA452D87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1202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fr-CA"/>
              <a:t>POINT 01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9" name="Espace réservé du texte 15">
            <a:extLst>
              <a:ext uri="{FF2B5EF4-FFF2-40B4-BE49-F238E27FC236}">
                <a16:creationId xmlns:a16="http://schemas.microsoft.com/office/drawing/2014/main" id="{21E89A88-CF13-AAFC-6ED0-97761B8A104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67999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fr-CA"/>
              <a:t>POINT 02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1" name="Espace réservé du texte 15">
            <a:extLst>
              <a:ext uri="{FF2B5EF4-FFF2-40B4-BE49-F238E27FC236}">
                <a16:creationId xmlns:a16="http://schemas.microsoft.com/office/drawing/2014/main" id="{C2F18AAF-E332-FC1C-1C6D-60B1DBA30F6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4797" y="3000338"/>
            <a:ext cx="3170646" cy="260804"/>
          </a:xfrm>
        </p:spPr>
        <p:txBody>
          <a:bodyPr lIns="36000" anchor="t">
            <a:normAutofit/>
          </a:bodyPr>
          <a:lstStyle>
            <a:lvl1pPr>
              <a:buNone/>
              <a:defRPr sz="1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fr-CA"/>
              <a:t>POINT 03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07723EB-741A-F7E3-CE09-64F45DD28B73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EEE5DE-0050-C763-DC36-7BCB5D82BC7F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tx1"/>
                </a:solidFill>
              </a:rPr>
              <a:pPr algn="r"/>
              <a:t>‹N°›</a:t>
            </a:fld>
            <a:endParaRPr lang="fr-CA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8596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visuelle - Icones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24220A-8FA7-8C29-A60F-D569B770A210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FBCA50-1AFF-EAE8-6241-E69274E68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299632-2779-0507-9042-7B303018209E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9687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77B729D-F8AA-DE91-B062-BEE3AFAE201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35335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CE8AE71-9BFC-9BB8-0347-74DD9BDCCDED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310153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170D2DE-251F-6153-0DC9-79FCFC55AB2B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5055ABF-596D-1554-F4A3-2E1F3B1918EC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8641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visuelle - Icones 0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34838E0-8808-9A45-03B2-98D531DC1034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9687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BE0CA-27AA-7199-1B0F-6FFAE6BB4A0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35335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B3C28EA-A633-A5D6-12D5-6F3055CCFF97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310153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D09DFBB-48DF-5F28-A3B7-9508AA062443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DC47E18-1E46-1F93-A1F0-E428AD5F62D6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2030651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umération visuelle - Icones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1ED096-732B-FC1A-A8F2-BE636C32F59A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5FBEA1B-9790-5BC0-3802-334715626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6A2A006-73C3-8537-1145-29DD58DA36A0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9687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5956932B-21A3-754A-A4CE-C6B5CA1A5E6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35335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5C6E8DE-69B1-9FE7-14B6-079E6BA5C79E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310153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8BC622C-C35B-6AB2-F974-7A7373A559D6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2FB1E1-2DA0-1D7F-05AE-F2707D9F6BA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8498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énumération visuelle - Icones 03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42C760-0742-A726-F00A-B18555EA9FCA}"/>
              </a:ext>
            </a:extLst>
          </p:cNvPr>
          <p:cNvSpPr/>
          <p:nvPr userDrawn="1"/>
        </p:nvSpPr>
        <p:spPr>
          <a:xfrm>
            <a:off x="420923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86903A-335A-7E47-0A24-30C8FCCE93D5}"/>
              </a:ext>
            </a:extLst>
          </p:cNvPr>
          <p:cNvSpPr/>
          <p:nvPr userDrawn="1"/>
        </p:nvSpPr>
        <p:spPr>
          <a:xfrm>
            <a:off x="8166028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34E68CD-6E75-084D-3F33-8E8A628B9438}"/>
              </a:ext>
            </a:extLst>
          </p:cNvPr>
          <p:cNvSpPr/>
          <p:nvPr userDrawn="1"/>
        </p:nvSpPr>
        <p:spPr>
          <a:xfrm>
            <a:off x="252190" y="2773680"/>
            <a:ext cx="3773537" cy="3830320"/>
          </a:xfrm>
          <a:prstGeom prst="roundRect">
            <a:avLst>
              <a:gd name="adj" fmla="val 2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57C5D16-F33C-EFA2-7F48-26BC1FDB34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189" y="1104303"/>
            <a:ext cx="7730577" cy="1056443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3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 avec énumération visuelle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2BA23F9-F15A-3D4C-31BB-43897F75FB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8" name="Espace réservé du texte 15">
            <a:extLst>
              <a:ext uri="{FF2B5EF4-FFF2-40B4-BE49-F238E27FC236}">
                <a16:creationId xmlns:a16="http://schemas.microsoft.com/office/drawing/2014/main" id="{05173292-2CA8-1610-E4A8-8CC99386C68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53355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789D312-8CA2-F8B7-D1E4-456899EC76D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10153" y="4476018"/>
            <a:ext cx="3485289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6A2A006-73C3-8537-1145-29DD58DA36A0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9687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5956932B-21A3-754A-A4CE-C6B5CA1A5E6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353355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5C6E8DE-69B1-9FE7-14B6-079E6BA5C79E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310153" y="2956512"/>
            <a:ext cx="666750" cy="668337"/>
          </a:xfr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Icône ou petite photo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8BC622C-C35B-6AB2-F974-7A7373A559D6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2FB1E1-2DA0-1D7F-05AE-F2707D9F6BA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tx1"/>
                </a:solidFill>
              </a:rPr>
              <a:pPr algn="r"/>
              <a:t>‹N°›</a:t>
            </a:fld>
            <a:endParaRPr lang="fr-CA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159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t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3155187-4A8C-5B56-381C-4A1563E6B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7473348" cy="101913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Diapositive d’étapes ou de statistiques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B7569D0-80FB-D99D-078D-FC6E3F81E258}"/>
              </a:ext>
            </a:extLst>
          </p:cNvPr>
          <p:cNvGrpSpPr/>
          <p:nvPr userDrawn="1"/>
        </p:nvGrpSpPr>
        <p:grpSpPr>
          <a:xfrm>
            <a:off x="365296" y="3429000"/>
            <a:ext cx="192722" cy="3429000"/>
            <a:chOff x="365296" y="3650343"/>
            <a:chExt cx="192722" cy="3429000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67A07775-01DC-072F-CD44-710DDC79E52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63EB6C1-B210-7EFF-9763-A5CC3ABA7AA2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5ABB4F8-9359-2D3D-8D8F-F63810EBC6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521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37FD80D4-9228-BAF6-166E-8F13A65F11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21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49CBCFD0-0D92-ECC6-57A2-8A0FDF185C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1297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02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B526B761-7B9F-E3E3-B323-9740951D91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1297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47E3F236-E6C8-8499-2DDD-8EF98483CA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1073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03</a:t>
            </a: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1F06F380-DB16-B21A-04C3-3F08A197D7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073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755FFE4B-2812-9457-122C-85B97986CA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20848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260FA18F-FEAC-CF27-8A68-16D78A1260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20848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47" name="Espace réservé du texte 15">
            <a:extLst>
              <a:ext uri="{FF2B5EF4-FFF2-40B4-BE49-F238E27FC236}">
                <a16:creationId xmlns:a16="http://schemas.microsoft.com/office/drawing/2014/main" id="{8DED363A-39E5-0290-8331-475E5725629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1521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48" name="Espace réservé du texte 15">
            <a:extLst>
              <a:ext uri="{FF2B5EF4-FFF2-40B4-BE49-F238E27FC236}">
                <a16:creationId xmlns:a16="http://schemas.microsoft.com/office/drawing/2014/main" id="{7F82E01C-9A16-F816-C867-FC15A5DBA53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61295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49" name="Espace réservé du texte 15">
            <a:extLst>
              <a:ext uri="{FF2B5EF4-FFF2-40B4-BE49-F238E27FC236}">
                <a16:creationId xmlns:a16="http://schemas.microsoft.com/office/drawing/2014/main" id="{C894C1E8-7937-F3EA-FA4A-C8B3D299077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591069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50" name="Espace réservé du texte 15">
            <a:extLst>
              <a:ext uri="{FF2B5EF4-FFF2-40B4-BE49-F238E27FC236}">
                <a16:creationId xmlns:a16="http://schemas.microsoft.com/office/drawing/2014/main" id="{9CD07E77-C7AC-CDB3-8DB0-BD82C6962D5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20843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4D389D43-E6E4-D4C9-2C5E-96CBF1DD858B}"/>
              </a:ext>
            </a:extLst>
          </p:cNvPr>
          <p:cNvGrpSpPr/>
          <p:nvPr userDrawn="1"/>
        </p:nvGrpSpPr>
        <p:grpSpPr>
          <a:xfrm>
            <a:off x="3291541" y="3429000"/>
            <a:ext cx="192722" cy="3429000"/>
            <a:chOff x="365296" y="3650343"/>
            <a:chExt cx="192722" cy="3429000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3F4441DA-AFAD-1362-9656-9321B0E8549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6E059C14-0AC1-98AC-9CD3-B758972058F7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37AB0CC-EC91-43B3-7420-CC29F3EE1997}"/>
              </a:ext>
            </a:extLst>
          </p:cNvPr>
          <p:cNvGrpSpPr/>
          <p:nvPr userDrawn="1"/>
        </p:nvGrpSpPr>
        <p:grpSpPr>
          <a:xfrm>
            <a:off x="6224844" y="3429000"/>
            <a:ext cx="192722" cy="3429000"/>
            <a:chOff x="365296" y="3650343"/>
            <a:chExt cx="192722" cy="3429000"/>
          </a:xfrm>
        </p:grpSpPr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4D6549DC-508E-02EB-A3EB-A6B4B28A263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9BAEEFB-4934-777B-10D3-137C7D66B3F9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4688E57-66C9-F91E-3F6A-64897B8333FB}"/>
              </a:ext>
            </a:extLst>
          </p:cNvPr>
          <p:cNvGrpSpPr/>
          <p:nvPr userDrawn="1"/>
        </p:nvGrpSpPr>
        <p:grpSpPr>
          <a:xfrm>
            <a:off x="9154617" y="3429000"/>
            <a:ext cx="192722" cy="3429000"/>
            <a:chOff x="365296" y="3650343"/>
            <a:chExt cx="192722" cy="3429000"/>
          </a:xfrm>
        </p:grpSpPr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B219E413-173C-664E-BA4D-76727BD0C57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6B163157-C109-60AD-91D3-FD08D2052B88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B7B028AE-341B-4DCF-DC82-41E1C86B1281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9E5122-1360-8FE3-72CB-D5C35199F134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20808417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tapes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3155187-4A8C-5B56-381C-4A1563E6B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104303"/>
            <a:ext cx="7473348" cy="101913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Diapositive d’étapes ou de statistiques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CB7569D0-80FB-D99D-078D-FC6E3F81E258}"/>
              </a:ext>
            </a:extLst>
          </p:cNvPr>
          <p:cNvGrpSpPr/>
          <p:nvPr userDrawn="1"/>
        </p:nvGrpSpPr>
        <p:grpSpPr>
          <a:xfrm>
            <a:off x="365296" y="3429000"/>
            <a:ext cx="192722" cy="3429000"/>
            <a:chOff x="365296" y="3650343"/>
            <a:chExt cx="192722" cy="3429000"/>
          </a:xfrm>
        </p:grpSpPr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67A07775-01DC-072F-CD44-710DDC79E52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63EB6C1-B210-7EFF-9763-A5CC3ABA7AA2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5ABB4F8-9359-2D3D-8D8F-F63810EBC6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521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37FD80D4-9228-BAF6-166E-8F13A65F11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21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49CBCFD0-0D92-ECC6-57A2-8A0FDF185C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61297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02</a:t>
            </a: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B526B761-7B9F-E3E3-B323-9740951D91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61297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47E3F236-E6C8-8499-2DDD-8EF98483CA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1073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03</a:t>
            </a: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1F06F380-DB16-B21A-04C3-3F08A197D7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073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755FFE4B-2812-9457-122C-85B97986CA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20848" y="3418114"/>
            <a:ext cx="2305852" cy="644434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04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260FA18F-FEAC-CF27-8A68-16D78A1260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20848" y="4158909"/>
            <a:ext cx="2305856" cy="52541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l’étape ou de la statistique</a:t>
            </a:r>
          </a:p>
        </p:txBody>
      </p:sp>
      <p:sp>
        <p:nvSpPr>
          <p:cNvPr id="47" name="Espace réservé du texte 15">
            <a:extLst>
              <a:ext uri="{FF2B5EF4-FFF2-40B4-BE49-F238E27FC236}">
                <a16:creationId xmlns:a16="http://schemas.microsoft.com/office/drawing/2014/main" id="{8DED363A-39E5-0290-8331-475E5725629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1521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48" name="Espace réservé du texte 15">
            <a:extLst>
              <a:ext uri="{FF2B5EF4-FFF2-40B4-BE49-F238E27FC236}">
                <a16:creationId xmlns:a16="http://schemas.microsoft.com/office/drawing/2014/main" id="{7F82E01C-9A16-F816-C867-FC15A5DBA53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61295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49" name="Espace réservé du texte 15">
            <a:extLst>
              <a:ext uri="{FF2B5EF4-FFF2-40B4-BE49-F238E27FC236}">
                <a16:creationId xmlns:a16="http://schemas.microsoft.com/office/drawing/2014/main" id="{C894C1E8-7937-F3EA-FA4A-C8B3D299077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591069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50" name="Espace réservé du texte 15">
            <a:extLst>
              <a:ext uri="{FF2B5EF4-FFF2-40B4-BE49-F238E27FC236}">
                <a16:creationId xmlns:a16="http://schemas.microsoft.com/office/drawing/2014/main" id="{9CD07E77-C7AC-CDB3-8DB0-BD82C6962D5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520843" y="5193437"/>
            <a:ext cx="2305850" cy="1202821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4D389D43-E6E4-D4C9-2C5E-96CBF1DD858B}"/>
              </a:ext>
            </a:extLst>
          </p:cNvPr>
          <p:cNvGrpSpPr/>
          <p:nvPr userDrawn="1"/>
        </p:nvGrpSpPr>
        <p:grpSpPr>
          <a:xfrm>
            <a:off x="3291541" y="3429000"/>
            <a:ext cx="192722" cy="3429000"/>
            <a:chOff x="365296" y="3650343"/>
            <a:chExt cx="192722" cy="3429000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3F4441DA-AFAD-1362-9656-9321B0E8549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6E059C14-0AC1-98AC-9CD3-B758972058F7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337AB0CC-EC91-43B3-7420-CC29F3EE1997}"/>
              </a:ext>
            </a:extLst>
          </p:cNvPr>
          <p:cNvGrpSpPr/>
          <p:nvPr userDrawn="1"/>
        </p:nvGrpSpPr>
        <p:grpSpPr>
          <a:xfrm>
            <a:off x="6224844" y="3429000"/>
            <a:ext cx="192722" cy="3429000"/>
            <a:chOff x="365296" y="3650343"/>
            <a:chExt cx="192722" cy="3429000"/>
          </a:xfrm>
        </p:grpSpPr>
        <p:cxnSp>
          <p:nvCxnSpPr>
            <p:cNvPr id="68" name="Connecteur droit 67">
              <a:extLst>
                <a:ext uri="{FF2B5EF4-FFF2-40B4-BE49-F238E27FC236}">
                  <a16:creationId xmlns:a16="http://schemas.microsoft.com/office/drawing/2014/main" id="{4D6549DC-508E-02EB-A3EB-A6B4B28A263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9BAEEFB-4934-777B-10D3-137C7D66B3F9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C4688E57-66C9-F91E-3F6A-64897B8333FB}"/>
              </a:ext>
            </a:extLst>
          </p:cNvPr>
          <p:cNvGrpSpPr/>
          <p:nvPr userDrawn="1"/>
        </p:nvGrpSpPr>
        <p:grpSpPr>
          <a:xfrm>
            <a:off x="9154617" y="3429000"/>
            <a:ext cx="192722" cy="3429000"/>
            <a:chOff x="365296" y="3650343"/>
            <a:chExt cx="192722" cy="3429000"/>
          </a:xfrm>
        </p:grpSpPr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B219E413-173C-664E-BA4D-76727BD0C57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333263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6B163157-C109-60AD-91D3-FD08D2052B88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C68D981-7386-929E-CB33-AEC700C1D973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6F6E1D-DA4B-13C9-09A2-0A942F2D1A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DE82D9AA-CF05-C11D-F877-10709C6520E5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C2C26D-B432-BD50-83FA-2589113A37C9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766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ne du temps ou Ét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3155187-4A8C-5B56-381C-4A1563E6B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739303"/>
            <a:ext cx="3495499" cy="168969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Ligne du temps ou étapes</a:t>
            </a:r>
          </a:p>
        </p:txBody>
      </p:sp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420B00FA-7D77-6D99-CE31-1251FEDE5E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4201698"/>
            <a:ext cx="3467273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Court paragraphe de texte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6AEAAAE-4E77-4672-D933-B5805E01259E}"/>
              </a:ext>
            </a:extLst>
          </p:cNvPr>
          <p:cNvGrpSpPr/>
          <p:nvPr userDrawn="1"/>
        </p:nvGrpSpPr>
        <p:grpSpPr>
          <a:xfrm>
            <a:off x="6936484" y="1732818"/>
            <a:ext cx="192722" cy="5125182"/>
            <a:chOff x="365296" y="3650343"/>
            <a:chExt cx="192722" cy="5125182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A7CB5A4C-24BB-4CB0-1ED8-F03A8F0A303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02882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290BA02-514B-A317-3096-21DF13738B24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F27CE35A-71A5-AE5D-09F9-E9787983B4D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9548" y="1739302"/>
            <a:ext cx="2137581" cy="168969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EC0A2B8E-9088-0A6C-44F7-35B06D74F3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74680" y="4201698"/>
            <a:ext cx="2153748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FBFCCF2-5119-F49C-05F2-06F22B91108B}"/>
              </a:ext>
            </a:extLst>
          </p:cNvPr>
          <p:cNvGrpSpPr/>
          <p:nvPr userDrawn="1"/>
        </p:nvGrpSpPr>
        <p:grpSpPr>
          <a:xfrm>
            <a:off x="4358019" y="1732818"/>
            <a:ext cx="192722" cy="5125182"/>
            <a:chOff x="365296" y="3650343"/>
            <a:chExt cx="192722" cy="5125182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CFAFFF9-C82E-004D-524E-4DCF78CC87B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02882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B54B4E7-A719-8B75-093F-34500BDEC1AD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4FE9B46E-49F2-D315-1A6A-95CEECAC57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5502" y="1739302"/>
            <a:ext cx="2152926" cy="168969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30" name="Espace réservé du texte 15">
            <a:extLst>
              <a:ext uri="{FF2B5EF4-FFF2-40B4-BE49-F238E27FC236}">
                <a16:creationId xmlns:a16="http://schemas.microsoft.com/office/drawing/2014/main" id="{0F5D469C-7002-7F9B-0ACC-9E97109529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39328" y="4201698"/>
            <a:ext cx="2153365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EECC872-DEFF-BB57-8D8E-E3419063756D}"/>
              </a:ext>
            </a:extLst>
          </p:cNvPr>
          <p:cNvGrpSpPr/>
          <p:nvPr userDrawn="1"/>
        </p:nvGrpSpPr>
        <p:grpSpPr>
          <a:xfrm>
            <a:off x="9514950" y="1732818"/>
            <a:ext cx="192722" cy="5125182"/>
            <a:chOff x="365296" y="3650343"/>
            <a:chExt cx="192722" cy="5125182"/>
          </a:xfrm>
        </p:grpSpPr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EE5EE001-F18D-18F7-BEC1-A942B081F2A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02882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9E1EA958-6FD0-107A-4487-B4331A819007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052AEBC8-0F56-63DD-9488-A17CDF8309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88249" y="1739302"/>
            <a:ext cx="2181755" cy="168969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59" name="Espace réservé du texte 15">
            <a:extLst>
              <a:ext uri="{FF2B5EF4-FFF2-40B4-BE49-F238E27FC236}">
                <a16:creationId xmlns:a16="http://schemas.microsoft.com/office/drawing/2014/main" id="{A8C76D45-E4BE-3A8B-CF2E-98E970DD674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03594" y="4201698"/>
            <a:ext cx="2166415" cy="1920240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FF9AA939-C017-9BAF-7FC1-3C09441FA273}"/>
              </a:ext>
            </a:extLst>
          </p:cNvPr>
          <p:cNvSpPr/>
          <p:nvPr userDrawn="1"/>
        </p:nvSpPr>
        <p:spPr>
          <a:xfrm>
            <a:off x="11851005" y="382641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5805AB-F422-CE57-8B7B-B6E491CBE843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tx1"/>
                </a:solidFill>
              </a:rPr>
              <a:pPr algn="r"/>
              <a:t>‹N°›</a:t>
            </a:fld>
            <a:endParaRPr lang="fr-CA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92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ne du tem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2F911CB-4D5F-80A3-3457-B2BD7A263F16}"/>
              </a:ext>
            </a:extLst>
          </p:cNvPr>
          <p:cNvCxnSpPr>
            <a:cxnSpLocks/>
          </p:cNvCxnSpPr>
          <p:nvPr userDrawn="1"/>
        </p:nvCxnSpPr>
        <p:spPr>
          <a:xfrm>
            <a:off x="336347" y="3368547"/>
            <a:ext cx="11855653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69371CA-E7F2-08D0-524F-AAC5DE70E0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0" y="2220724"/>
            <a:ext cx="2360718" cy="779416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buNone/>
              <a:defRPr sz="2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9F4C60D2-A156-6A26-FE52-5344CB41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6347" y="4236346"/>
            <a:ext cx="2360721" cy="1662958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AB3DCD19-8622-24DC-B04C-16F1E74E6F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347" y="3748074"/>
            <a:ext cx="2360721" cy="48827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Titre de l’évènement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5AAB7524-6E21-18AD-DDA1-0DAD53CA6D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89211" y="2220724"/>
            <a:ext cx="2360718" cy="779416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buNone/>
              <a:defRPr sz="2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5709DFDD-4685-60CB-4DB7-08168822A4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9208" y="4236346"/>
            <a:ext cx="2360721" cy="1662958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1FE89D5B-B244-9A57-F2E2-6A2A1EBD07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89208" y="3748074"/>
            <a:ext cx="2360721" cy="48827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Titre de l’évènement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DC3BFAA6-09F1-39F1-D114-45880E3480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42072" y="2220724"/>
            <a:ext cx="2360718" cy="779416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buNone/>
              <a:defRPr sz="2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D1FC2B55-FE17-8E58-592C-39E196A38F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42069" y="4236346"/>
            <a:ext cx="2360721" cy="1662958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F4C3B784-BD67-7C49-2547-31347418A9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42069" y="3748074"/>
            <a:ext cx="2360721" cy="48827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Titre de l’évènement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8CFEEF58-BEBB-A87A-4CF0-72EE713724F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494932" y="2220724"/>
            <a:ext cx="2360718" cy="779416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buNone/>
              <a:defRPr sz="2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E5DDFF5-1990-3A63-8D5B-CC41218564F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94929" y="4236346"/>
            <a:ext cx="2360721" cy="1662958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2F9C497-3305-0473-25F6-38188A326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94929" y="3748074"/>
            <a:ext cx="2360721" cy="48827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Titre de l’évènement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B7414DDC-4953-FF96-5C1E-DD349478E0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0" y="1296053"/>
            <a:ext cx="7473348" cy="409536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Ligne du temps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C12E614-3CF7-A200-C76E-EAE5BFC6A729}"/>
              </a:ext>
            </a:extLst>
          </p:cNvPr>
          <p:cNvSpPr/>
          <p:nvPr userDrawn="1"/>
        </p:nvSpPr>
        <p:spPr>
          <a:xfrm>
            <a:off x="11851005" y="382641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E06DFAF-FE20-09BF-7CA7-771708D483F0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tx1"/>
                </a:solidFill>
              </a:rPr>
              <a:pPr algn="r"/>
              <a:t>‹N°›</a:t>
            </a:fld>
            <a:endParaRPr lang="fr-CA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677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ne du temps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2F911CB-4D5F-80A3-3457-B2BD7A263F16}"/>
              </a:ext>
            </a:extLst>
          </p:cNvPr>
          <p:cNvCxnSpPr>
            <a:cxnSpLocks/>
          </p:cNvCxnSpPr>
          <p:nvPr userDrawn="1"/>
        </p:nvCxnSpPr>
        <p:spPr>
          <a:xfrm>
            <a:off x="0" y="3368547"/>
            <a:ext cx="5749929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69371CA-E7F2-08D0-524F-AAC5DE70E0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0" y="2220724"/>
            <a:ext cx="2360718" cy="779416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buNone/>
              <a:defRPr sz="2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9F4C60D2-A156-6A26-FE52-5344CB41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6347" y="4236346"/>
            <a:ext cx="2360721" cy="1662958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AB3DCD19-8622-24DC-B04C-16F1E74E6F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347" y="3748074"/>
            <a:ext cx="2360721" cy="48827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Titre de l’évènement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5AAB7524-6E21-18AD-DDA1-0DAD53CA6D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89211" y="2220724"/>
            <a:ext cx="2360718" cy="779416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buNone/>
              <a:defRPr sz="28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Date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5709DFDD-4685-60CB-4DB7-08168822A4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89208" y="4236346"/>
            <a:ext cx="2360721" cy="1662958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1FE89D5B-B244-9A57-F2E2-6A2A1EBD07B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89208" y="3748074"/>
            <a:ext cx="2360721" cy="48827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CA"/>
              <a:t>Titre de l’évènement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6275F9-71FD-6764-20FB-1234D3E467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69" y="182881"/>
            <a:ext cx="5540382" cy="643382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CA"/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DCE86A33-D399-FE69-2864-5FAA25A59E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0" y="1296053"/>
            <a:ext cx="5332930" cy="409536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Ligne du temps</a:t>
            </a:r>
          </a:p>
        </p:txBody>
      </p:sp>
    </p:spTree>
    <p:extLst>
      <p:ext uri="{BB962C8B-B14F-4D97-AF65-F5344CB8AC3E}">
        <p14:creationId xmlns:p14="http://schemas.microsoft.com/office/powerpoint/2010/main" val="11749015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rase d'impac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16B33F-5B4D-C7C5-6354-D2B678D6806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DCFE29C-0DF9-931D-2DC4-8EB760079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92BD7A17-5F95-32E9-845C-C22F30C045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491" y="1620456"/>
            <a:ext cx="10578509" cy="2340643"/>
          </a:xfrm>
        </p:spPr>
        <p:txBody>
          <a:bodyPr lIns="3600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CA"/>
              <a:t>Courte phrase d’impact</a:t>
            </a:r>
            <a:br>
              <a:rPr lang="fr-CA"/>
            </a:br>
            <a:r>
              <a:rPr lang="fr-CA"/>
              <a:t>ou titre de section</a:t>
            </a:r>
          </a:p>
        </p:txBody>
      </p:sp>
      <p:sp>
        <p:nvSpPr>
          <p:cNvPr id="4" name="Espace réservé du texte 9">
            <a:extLst>
              <a:ext uri="{FF2B5EF4-FFF2-40B4-BE49-F238E27FC236}">
                <a16:creationId xmlns:a16="http://schemas.microsoft.com/office/drawing/2014/main" id="{1F2F4F55-C347-8FB3-2365-8F9726D0426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491" y="3996827"/>
            <a:ext cx="10578509" cy="477979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CA"/>
              <a:t>Courte description du sujet.</a:t>
            </a:r>
          </a:p>
        </p:txBody>
      </p:sp>
      <p:sp>
        <p:nvSpPr>
          <p:cNvPr id="10" name="Forme libre : forme 14">
            <a:extLst>
              <a:ext uri="{FF2B5EF4-FFF2-40B4-BE49-F238E27FC236}">
                <a16:creationId xmlns:a16="http://schemas.microsoft.com/office/drawing/2014/main" id="{46237008-F9FB-E890-4B33-40AE482412D9}"/>
              </a:ext>
            </a:extLst>
          </p:cNvPr>
          <p:cNvSpPr/>
          <p:nvPr userDrawn="1"/>
        </p:nvSpPr>
        <p:spPr>
          <a:xfrm flipH="1">
            <a:off x="851491" y="4665196"/>
            <a:ext cx="7782393" cy="2192804"/>
          </a:xfrm>
          <a:custGeom>
            <a:avLst/>
            <a:gdLst>
              <a:gd name="csX0" fmla="*/ 3096060 w 12169727"/>
              <a:gd name="csY0" fmla="*/ 50116 h 3429000"/>
              <a:gd name="csX1" fmla="*/ 6192119 w 12169727"/>
              <a:gd name="csY1" fmla="*/ 3146175 h 3429000"/>
              <a:gd name="csX2" fmla="*/ 6192119 w 12169727"/>
              <a:gd name="csY2" fmla="*/ 3148031 h 3429000"/>
              <a:gd name="csX3" fmla="*/ 6177847 w 12169727"/>
              <a:gd name="csY3" fmla="*/ 3429000 h 3429000"/>
              <a:gd name="csX4" fmla="*/ 14281 w 12169727"/>
              <a:gd name="csY4" fmla="*/ 3429000 h 3429000"/>
              <a:gd name="csX5" fmla="*/ 0 w 12169727"/>
              <a:gd name="csY5" fmla="*/ 3146175 h 3429000"/>
              <a:gd name="csX6" fmla="*/ 3096060 w 12169727"/>
              <a:gd name="csY6" fmla="*/ 50116 h 3429000"/>
              <a:gd name="csX7" fmla="*/ 6890960 w 12169727"/>
              <a:gd name="csY7" fmla="*/ 0 h 3429000"/>
              <a:gd name="csX8" fmla="*/ 12169727 w 12169727"/>
              <a:gd name="csY8" fmla="*/ 0 h 3429000"/>
              <a:gd name="csX9" fmla="*/ 12169727 w 12169727"/>
              <a:gd name="csY9" fmla="*/ 3429000 h 3429000"/>
              <a:gd name="csX10" fmla="*/ 6890960 w 12169727"/>
              <a:gd name="csY10" fmla="*/ 3429000 h 342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2169727" h="3429000">
                <a:moveTo>
                  <a:pt x="3096060" y="50116"/>
                </a:moveTo>
                <a:cubicBezTo>
                  <a:pt x="4805965" y="50116"/>
                  <a:pt x="6192119" y="1436270"/>
                  <a:pt x="6192119" y="3146175"/>
                </a:cubicBezTo>
                <a:cubicBezTo>
                  <a:pt x="6192119" y="3146797"/>
                  <a:pt x="6192119" y="3147409"/>
                  <a:pt x="6192119" y="3148031"/>
                </a:cubicBezTo>
                <a:lnTo>
                  <a:pt x="6177847" y="3429000"/>
                </a:lnTo>
                <a:lnTo>
                  <a:pt x="14281" y="3429000"/>
                </a:lnTo>
                <a:lnTo>
                  <a:pt x="0" y="3146175"/>
                </a:lnTo>
                <a:cubicBezTo>
                  <a:pt x="0" y="1436270"/>
                  <a:pt x="1386155" y="50116"/>
                  <a:pt x="3096060" y="50116"/>
                </a:cubicBezTo>
                <a:close/>
                <a:moveTo>
                  <a:pt x="6890960" y="0"/>
                </a:moveTo>
                <a:lnTo>
                  <a:pt x="12169727" y="0"/>
                </a:lnTo>
                <a:lnTo>
                  <a:pt x="12169727" y="3429000"/>
                </a:lnTo>
                <a:lnTo>
                  <a:pt x="6890960" y="3429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A3C618A-0686-4B1A-0D1A-8A3015A323FA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EDB8FF-13EC-9511-463B-75B090D7830E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928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0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5127023-330C-59D0-AD38-C847CD3DBA28}"/>
              </a:ext>
            </a:extLst>
          </p:cNvPr>
          <p:cNvSpPr txBox="1"/>
          <p:nvPr userDrawn="1"/>
        </p:nvSpPr>
        <p:spPr>
          <a:xfrm>
            <a:off x="11180602" y="5087549"/>
            <a:ext cx="1544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b="1">
                <a:solidFill>
                  <a:schemeClr val="accent2"/>
                </a:solidFill>
              </a:rPr>
              <a:t>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5BDE6C-912F-CDBB-4617-365D0090A48A}"/>
              </a:ext>
            </a:extLst>
          </p:cNvPr>
          <p:cNvSpPr txBox="1"/>
          <p:nvPr userDrawn="1"/>
        </p:nvSpPr>
        <p:spPr>
          <a:xfrm>
            <a:off x="159798" y="946599"/>
            <a:ext cx="1544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b="1">
                <a:solidFill>
                  <a:schemeClr val="accent2"/>
                </a:solidFill>
              </a:rPr>
              <a:t>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3B38B7-0636-98FA-816B-EFF6BE16071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BBF573-6CE7-ADBC-36E8-B20E990563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AC6FA11-9544-C63F-57C6-7DF007D8A0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335" y="1658656"/>
            <a:ext cx="11125199" cy="3747845"/>
          </a:xfrm>
        </p:spPr>
        <p:txBody>
          <a:bodyPr l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Citation ou titre important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E8FA2C6-F7B7-E0D0-FBBC-17E602AA651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0335" y="5581182"/>
            <a:ext cx="5562601" cy="415603"/>
          </a:xfrm>
        </p:spPr>
        <p:txBody>
          <a:bodyPr lIns="36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Phrase d’ouverture ou sources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19200433-950A-59F5-B673-97C809629FDD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02E0E8-3AE7-3CCA-85A0-50F3C20F8AE1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2593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5127023-330C-59D0-AD38-C847CD3DBA28}"/>
              </a:ext>
            </a:extLst>
          </p:cNvPr>
          <p:cNvSpPr txBox="1"/>
          <p:nvPr userDrawn="1"/>
        </p:nvSpPr>
        <p:spPr>
          <a:xfrm>
            <a:off x="11180602" y="5087549"/>
            <a:ext cx="1544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b="1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5BDE6C-912F-CDBB-4617-365D0090A48A}"/>
              </a:ext>
            </a:extLst>
          </p:cNvPr>
          <p:cNvSpPr txBox="1"/>
          <p:nvPr userDrawn="1"/>
        </p:nvSpPr>
        <p:spPr>
          <a:xfrm>
            <a:off x="159798" y="946599"/>
            <a:ext cx="1544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7200" b="1">
                <a:solidFill>
                  <a:schemeClr val="tx1"/>
                </a:solidFill>
              </a:rPr>
              <a:t>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3B38B7-0636-98FA-816B-EFF6BE16071C}"/>
              </a:ext>
            </a:extLst>
          </p:cNvPr>
          <p:cNvSpPr/>
          <p:nvPr userDrawn="1"/>
        </p:nvSpPr>
        <p:spPr>
          <a:xfrm>
            <a:off x="0" y="0"/>
            <a:ext cx="1544715" cy="10564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BBF573-6CE7-ADBC-36E8-B20E990563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190" y="241296"/>
            <a:ext cx="1016565" cy="611333"/>
          </a:xfrm>
          <a:prstGeom prst="rect">
            <a:avLst/>
          </a:prstGeom>
        </p:spPr>
      </p:pic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7AC6FA11-9544-C63F-57C6-7DF007D8A0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335" y="1658656"/>
            <a:ext cx="11125199" cy="3747845"/>
          </a:xfrm>
        </p:spPr>
        <p:txBody>
          <a:bodyPr lIns="36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Citation ou titre important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E8FA2C6-F7B7-E0D0-FBBC-17E602AA651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20335" y="5581182"/>
            <a:ext cx="5562601" cy="415603"/>
          </a:xfrm>
        </p:spPr>
        <p:txBody>
          <a:bodyPr lIns="36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Phrase d’ouverture ou sources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0E15FAA-ABB9-C414-3571-CDFF9FA26632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CBBF56F-5D9E-1361-AFD4-8B98AEEC59C1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>
                <a:solidFill>
                  <a:schemeClr val="bg1"/>
                </a:solidFill>
              </a:rPr>
              <a:pPr algn="r"/>
              <a:t>‹N°›</a:t>
            </a:fld>
            <a:endParaRPr lang="fr-CA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0445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CA20510-524E-CAFB-6C0F-6389A9F40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322743"/>
            <a:ext cx="4582624" cy="165413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statistique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B711DD52-145D-2DDE-ABF0-49AF6CDF08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5296" y="3429000"/>
            <a:ext cx="5730704" cy="2953647"/>
          </a:xfrm>
        </p:spPr>
        <p:txBody>
          <a:bodyPr wrap="none" lIns="36000" tIns="0" bIns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8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10" name="Espace réservé du texte 15">
            <a:extLst>
              <a:ext uri="{FF2B5EF4-FFF2-40B4-BE49-F238E27FC236}">
                <a16:creationId xmlns:a16="http://schemas.microsoft.com/office/drawing/2014/main" id="{5B94D5C2-388F-77AE-3CDA-72F88271D8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26617" y="1322743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B9CD5130-75D0-8667-92A3-31A5A082873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11975" y="1679788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2" name="Espace réservé du texte 15">
            <a:extLst>
              <a:ext uri="{FF2B5EF4-FFF2-40B4-BE49-F238E27FC236}">
                <a16:creationId xmlns:a16="http://schemas.microsoft.com/office/drawing/2014/main" id="{424A4CC9-0D20-D6B5-A79A-E422FF3427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26617" y="2969551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A8AE45DF-B2E2-8A8A-880E-45A0D7BD323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11975" y="3326596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4" name="Espace réservé du texte 15">
            <a:extLst>
              <a:ext uri="{FF2B5EF4-FFF2-40B4-BE49-F238E27FC236}">
                <a16:creationId xmlns:a16="http://schemas.microsoft.com/office/drawing/2014/main" id="{C4889467-B606-F66F-0B5F-97A2D874419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226617" y="4614307"/>
            <a:ext cx="4712970" cy="260804"/>
          </a:xfrm>
        </p:spPr>
        <p:txBody>
          <a:bodyPr lIns="36000" anchor="t">
            <a:noAutofit/>
          </a:bodyPr>
          <a:lstStyle>
            <a:lvl1pPr>
              <a:buNone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BA2563F6-4E91-1887-1FC6-0108385FA0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911975" y="4971352"/>
            <a:ext cx="5027612" cy="104800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E0B3007-44BF-3206-18A5-7274CB3FF8BB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2D9F1A-DD2A-A43C-51AB-A231AA2667C2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26978535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qu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B711DD52-145D-2DDE-ABF0-49AF6CDF08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016" y="1322744"/>
            <a:ext cx="4600088" cy="1907612"/>
          </a:xfrm>
        </p:spPr>
        <p:txBody>
          <a:bodyPr wrap="none" lIns="36000" tIns="0" b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CA20510-524E-CAFB-6C0F-6389A9F40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016" y="4172619"/>
            <a:ext cx="4582624" cy="470985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statistique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163AF51-FE4A-9C0D-A5D5-0A508C2BA1A4}"/>
              </a:ext>
            </a:extLst>
          </p:cNvPr>
          <p:cNvGrpSpPr/>
          <p:nvPr userDrawn="1"/>
        </p:nvGrpSpPr>
        <p:grpSpPr>
          <a:xfrm>
            <a:off x="365296" y="1453145"/>
            <a:ext cx="192722" cy="5404855"/>
            <a:chOff x="365296" y="3650343"/>
            <a:chExt cx="192722" cy="5404855"/>
          </a:xfrm>
        </p:grpSpPr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296B109A-775C-8B93-F071-1B925A2A91F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30849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5DE2C34-49E1-1BA5-56E6-1751AFEC2076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6" name="Espace réservé du texte 15">
            <a:extLst>
              <a:ext uri="{FF2B5EF4-FFF2-40B4-BE49-F238E27FC236}">
                <a16:creationId xmlns:a16="http://schemas.microsoft.com/office/drawing/2014/main" id="{174307E6-FE80-A4F7-C405-725BF1FB18D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92016" y="4691785"/>
            <a:ext cx="4582624" cy="1576935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6ACA72A4-979A-B532-5315-9484E8D46F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817362" y="1322744"/>
            <a:ext cx="4600088" cy="1907612"/>
          </a:xfrm>
        </p:spPr>
        <p:txBody>
          <a:bodyPr wrap="none" lIns="36000" tIns="0" b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15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284DAE-EF65-3EB8-1467-38A63B74F99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817362" y="4172619"/>
            <a:ext cx="4582624" cy="470985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Titre de la statistique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96CF9B6-0955-1C08-0746-93FF25585B68}"/>
              </a:ext>
            </a:extLst>
          </p:cNvPr>
          <p:cNvGrpSpPr/>
          <p:nvPr userDrawn="1"/>
        </p:nvGrpSpPr>
        <p:grpSpPr>
          <a:xfrm>
            <a:off x="6390642" y="1453145"/>
            <a:ext cx="192722" cy="5404855"/>
            <a:chOff x="365296" y="3650343"/>
            <a:chExt cx="192722" cy="5404855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0B9A189F-D12B-06E6-72D5-763F89EFF55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30849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9DE688E-FD7E-634B-8A6F-B763BF16A225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A02DBE1E-3CB8-282F-7EAC-2BD3F222F7F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817362" y="4691785"/>
            <a:ext cx="4582624" cy="1576935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5CE639C-AAAE-D291-AA2E-03F4963F8F86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152F09-E214-C388-9913-627FF7184282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4775809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qu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3155187-4A8C-5B56-381C-4A1563E6B9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296" y="1739303"/>
            <a:ext cx="3495499" cy="1689697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Trois statistiques importantes.</a:t>
            </a:r>
          </a:p>
        </p:txBody>
      </p:sp>
      <p:sp>
        <p:nvSpPr>
          <p:cNvPr id="2" name="Espace réservé du texte 15">
            <a:extLst>
              <a:ext uri="{FF2B5EF4-FFF2-40B4-BE49-F238E27FC236}">
                <a16:creationId xmlns:a16="http://schemas.microsoft.com/office/drawing/2014/main" id="{420B00FA-7D77-6D99-CE31-1251FEDE5E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96558" y="5049520"/>
            <a:ext cx="3467273" cy="1072418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Court paragraphe de texte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6AEAAAE-4E77-4672-D933-B5805E01259E}"/>
              </a:ext>
            </a:extLst>
          </p:cNvPr>
          <p:cNvGrpSpPr/>
          <p:nvPr userDrawn="1"/>
        </p:nvGrpSpPr>
        <p:grpSpPr>
          <a:xfrm>
            <a:off x="6936484" y="1732818"/>
            <a:ext cx="192722" cy="5125182"/>
            <a:chOff x="365296" y="3650343"/>
            <a:chExt cx="192722" cy="5125182"/>
          </a:xfrm>
        </p:grpSpPr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A7CB5A4C-24BB-4CB0-1ED8-F03A8F0A3031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02882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290BA02-514B-A317-3096-21DF13738B24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20" name="Espace réservé du texte 15">
            <a:extLst>
              <a:ext uri="{FF2B5EF4-FFF2-40B4-BE49-F238E27FC236}">
                <a16:creationId xmlns:a16="http://schemas.microsoft.com/office/drawing/2014/main" id="{EC0A2B8E-9088-0A6C-44F7-35B06D74F3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74680" y="5049520"/>
            <a:ext cx="2153748" cy="1072418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9FBFCCF2-5119-F49C-05F2-06F22B91108B}"/>
              </a:ext>
            </a:extLst>
          </p:cNvPr>
          <p:cNvGrpSpPr/>
          <p:nvPr userDrawn="1"/>
        </p:nvGrpSpPr>
        <p:grpSpPr>
          <a:xfrm>
            <a:off x="4358019" y="1732818"/>
            <a:ext cx="192722" cy="5125182"/>
            <a:chOff x="365296" y="3650343"/>
            <a:chExt cx="192722" cy="5125182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CFAFFF9-C82E-004D-524E-4DCF78CC87B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02882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B54B4E7-A719-8B75-093F-34500BDEC1AD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4FE9B46E-49F2-D315-1A6A-95CEECAC57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4680" y="3789680"/>
            <a:ext cx="2152926" cy="98798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30" name="Espace réservé du texte 15">
            <a:extLst>
              <a:ext uri="{FF2B5EF4-FFF2-40B4-BE49-F238E27FC236}">
                <a16:creationId xmlns:a16="http://schemas.microsoft.com/office/drawing/2014/main" id="{0F5D469C-7002-7F9B-0ACC-9E97109529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39328" y="5049520"/>
            <a:ext cx="2153365" cy="1072418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BEECC872-DEFF-BB57-8D8E-E3419063756D}"/>
              </a:ext>
            </a:extLst>
          </p:cNvPr>
          <p:cNvGrpSpPr/>
          <p:nvPr userDrawn="1"/>
        </p:nvGrpSpPr>
        <p:grpSpPr>
          <a:xfrm>
            <a:off x="9514950" y="1732818"/>
            <a:ext cx="192722" cy="5125182"/>
            <a:chOff x="365296" y="3650343"/>
            <a:chExt cx="192722" cy="5125182"/>
          </a:xfrm>
        </p:grpSpPr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EE5EE001-F18D-18F7-BEC1-A942B081F2A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1657" y="3746704"/>
              <a:ext cx="0" cy="502882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9E1EA958-6FD0-107A-4487-B4331A819007}"/>
                </a:ext>
              </a:extLst>
            </p:cNvPr>
            <p:cNvSpPr/>
            <p:nvPr userDrawn="1"/>
          </p:nvSpPr>
          <p:spPr>
            <a:xfrm>
              <a:off x="365296" y="3650343"/>
              <a:ext cx="192722" cy="1927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59" name="Espace réservé du texte 15">
            <a:extLst>
              <a:ext uri="{FF2B5EF4-FFF2-40B4-BE49-F238E27FC236}">
                <a16:creationId xmlns:a16="http://schemas.microsoft.com/office/drawing/2014/main" id="{A8C76D45-E4BE-3A8B-CF2E-98E970DD674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03594" y="5049520"/>
            <a:ext cx="2166415" cy="1072418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73BFEB22-9C31-3DBF-DB2F-748671602A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237263" y="3789680"/>
            <a:ext cx="2152926" cy="98798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DF094E1B-4770-EB98-62C7-D8522FBB244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803594" y="3789680"/>
            <a:ext cx="2152926" cy="987980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D5016070-D416-B1DC-5AFC-E00D9D9761B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74680" y="1739303"/>
            <a:ext cx="2151683" cy="353657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PETIT TITRE DE LA STAT.</a:t>
            </a: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47129044-811B-7C99-CFE9-391505DE774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237263" y="1739303"/>
            <a:ext cx="2151683" cy="353657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PETIT TITRE DE LA STAT.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27F5BCAB-1503-FBB5-0863-7821EB81CB5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803594" y="1739303"/>
            <a:ext cx="2151683" cy="353657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PETIT TITRE DE LA STAT.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B3D3A8F-8168-FD0E-15FF-4E86B6F87A3B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274101-6DBD-A3D2-369F-B588A7B0716B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2241515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que ou donné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A60A3A6-E0C2-0288-DA30-8055663DFC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52190" y="1844133"/>
            <a:ext cx="5171980" cy="1677533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CA"/>
              <a:t>Titre de la diapo de statistiques ou données.</a:t>
            </a:r>
          </a:p>
        </p:txBody>
      </p:sp>
      <p:sp>
        <p:nvSpPr>
          <p:cNvPr id="8" name="Espace réservé du texte 15">
            <a:extLst>
              <a:ext uri="{FF2B5EF4-FFF2-40B4-BE49-F238E27FC236}">
                <a16:creationId xmlns:a16="http://schemas.microsoft.com/office/drawing/2014/main" id="{EE13EA71-4D47-7375-DDAF-C433568905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2190" y="4262658"/>
            <a:ext cx="5171980" cy="1920240"/>
          </a:xfrm>
        </p:spPr>
        <p:txBody>
          <a:bodyPr lIns="0" rIns="72000" anchor="b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texte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A7B888BF-A17C-99A0-57C6-FD25AA1CC5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41960" y="2068192"/>
            <a:ext cx="4897850" cy="912918"/>
          </a:xfrm>
        </p:spPr>
        <p:txBody>
          <a:bodyPr lIns="36000" t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11" name="Espace réservé du texte 15">
            <a:extLst>
              <a:ext uri="{FF2B5EF4-FFF2-40B4-BE49-F238E27FC236}">
                <a16:creationId xmlns:a16="http://schemas.microsoft.com/office/drawing/2014/main" id="{338E70B5-6B28-418B-9DF4-D1BC3AE473A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39202" y="1839613"/>
            <a:ext cx="2151683" cy="22857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PETIT TITRE DE LA STAT.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3EFD4C27-557B-6B4F-5B4E-0C616769146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041960" y="3707015"/>
            <a:ext cx="4897850" cy="912918"/>
          </a:xfrm>
        </p:spPr>
        <p:txBody>
          <a:bodyPr lIns="36000" t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13" name="Espace réservé du texte 15">
            <a:extLst>
              <a:ext uri="{FF2B5EF4-FFF2-40B4-BE49-F238E27FC236}">
                <a16:creationId xmlns:a16="http://schemas.microsoft.com/office/drawing/2014/main" id="{19227E50-0721-390A-09C9-EE7348AFE87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339202" y="3478436"/>
            <a:ext cx="2151683" cy="22857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PETIT TITRE DE LA STAT.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D997004D-4DFB-E9E8-2BA7-F259A05E2F9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041960" y="5345839"/>
            <a:ext cx="4897850" cy="912918"/>
          </a:xfrm>
        </p:spPr>
        <p:txBody>
          <a:bodyPr lIns="36000" t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XX%</a:t>
            </a:r>
          </a:p>
        </p:txBody>
      </p:sp>
      <p:sp>
        <p:nvSpPr>
          <p:cNvPr id="15" name="Espace réservé du texte 15">
            <a:extLst>
              <a:ext uri="{FF2B5EF4-FFF2-40B4-BE49-F238E27FC236}">
                <a16:creationId xmlns:a16="http://schemas.microsoft.com/office/drawing/2014/main" id="{B007C57E-758B-EC2A-62AD-C521A90922A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39202" y="5117260"/>
            <a:ext cx="2151683" cy="22857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PETIT TITRE DE LA STAT.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85DC2237-660A-F447-3530-E35D9496199D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F57D2F-251C-2D20-CA76-A630928466ED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41757324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149681A5-C1AF-9A2D-383D-C438C58CCE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071788"/>
            <a:ext cx="5735320" cy="1058482"/>
          </a:xfrm>
        </p:spPr>
        <p:txBody>
          <a:bodyPr lIns="36000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Titre du graphique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22F36E8-E02D-8A6F-EF65-CFFFDE2CC2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3520" y="1071788"/>
            <a:ext cx="5313680" cy="105848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contexte</a:t>
            </a:r>
          </a:p>
        </p:txBody>
      </p:sp>
      <p:sp>
        <p:nvSpPr>
          <p:cNvPr id="9" name="Espace réservé du graphique 3">
            <a:extLst>
              <a:ext uri="{FF2B5EF4-FFF2-40B4-BE49-F238E27FC236}">
                <a16:creationId xmlns:a16="http://schemas.microsoft.com/office/drawing/2014/main" id="{B8DC493E-2593-E209-46C4-C4B1FECA243F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304800" y="2435070"/>
            <a:ext cx="11582400" cy="4219575"/>
          </a:xfrm>
        </p:spPr>
        <p:txBody>
          <a:bodyPr/>
          <a:lstStyle/>
          <a:p>
            <a:endParaRPr lang="fr-FR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3DC31EC-734A-A826-C7B9-190FA8BEE996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133F8E-ECAF-9B70-2ADA-DA7141A3510D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34641327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B4F8A718-61B4-7187-8461-F723E7F0B8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51881" y="1098422"/>
            <a:ext cx="5735320" cy="1365822"/>
          </a:xfrm>
        </p:spPr>
        <p:txBody>
          <a:bodyPr lIns="36000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Titre du graphique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C28524C3-AF2F-6DA2-A732-9FD5BA21A9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1881" y="2833749"/>
            <a:ext cx="5735319" cy="3016635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contexte</a:t>
            </a:r>
          </a:p>
        </p:txBody>
      </p:sp>
      <p:sp>
        <p:nvSpPr>
          <p:cNvPr id="5" name="Espace réservé du graphique 6">
            <a:extLst>
              <a:ext uri="{FF2B5EF4-FFF2-40B4-BE49-F238E27FC236}">
                <a16:creationId xmlns:a16="http://schemas.microsoft.com/office/drawing/2014/main" id="{FE94D6E6-F0AA-5F15-996C-F16CE588333D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304799" y="1098042"/>
            <a:ext cx="5313362" cy="5530850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910E4103-4573-47E7-CCFC-285CC1E5F1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65289" y="6033450"/>
            <a:ext cx="5121328" cy="37287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50">
                <a:latin typeface="+mn-lt"/>
              </a:defRPr>
            </a:lvl1pPr>
          </a:lstStyle>
          <a:p>
            <a:pPr lvl="0"/>
            <a:r>
              <a:rPr lang="fr-CA"/>
              <a:t>Conclusion ou informations additionnelles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DB82387-3722-290B-FED2-F0AC50D5F7BB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CBE3CA-4792-8241-C917-8475F3816C9B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45726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149681A5-C1AF-9A2D-383D-C438C58CCE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071788"/>
            <a:ext cx="5735320" cy="1058482"/>
          </a:xfrm>
        </p:spPr>
        <p:txBody>
          <a:bodyPr lIns="36000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Titre du tableau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122F36E8-E02D-8A6F-EF65-CFFFDE2CC2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3520" y="1071788"/>
            <a:ext cx="5313680" cy="1058482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fr-CA"/>
              <a:t>Paragraphe de contexte</a:t>
            </a:r>
          </a:p>
        </p:txBody>
      </p:sp>
      <p:sp>
        <p:nvSpPr>
          <p:cNvPr id="4" name="Espace réservé du tableau 2">
            <a:extLst>
              <a:ext uri="{FF2B5EF4-FFF2-40B4-BE49-F238E27FC236}">
                <a16:creationId xmlns:a16="http://schemas.microsoft.com/office/drawing/2014/main" id="{7A6872C7-3043-8217-3918-FA858C87941F}"/>
              </a:ext>
            </a:extLst>
          </p:cNvPr>
          <p:cNvSpPr>
            <a:spLocks noGrp="1"/>
          </p:cNvSpPr>
          <p:nvPr>
            <p:ph type="tbl" sz="quarter" idx="27"/>
          </p:nvPr>
        </p:nvSpPr>
        <p:spPr>
          <a:xfrm>
            <a:off x="304800" y="2435225"/>
            <a:ext cx="11582400" cy="4219575"/>
          </a:xfrm>
        </p:spPr>
        <p:txBody>
          <a:bodyPr/>
          <a:lstStyle/>
          <a:p>
            <a:endParaRPr lang="fr-CA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4669105-70A8-F7DE-69AB-B1553BBAADB3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069F42-61B5-8D38-0E47-0CDB78274D68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4916207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97BA948-BF1A-7FD8-5ED9-DB112D8245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9550" y="212088"/>
            <a:ext cx="5886450" cy="6433824"/>
          </a:xfrm>
          <a:solidFill>
            <a:schemeClr val="bg1"/>
          </a:solidFill>
        </p:spPr>
        <p:txBody>
          <a:bodyPr/>
          <a:lstStyle/>
          <a:p>
            <a:endParaRPr lang="fr-CA"/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F068F52F-3FDB-D673-D99B-6CC2C8432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40119" y="3645362"/>
            <a:ext cx="4897850" cy="506048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Nom Complet</a:t>
            </a:r>
          </a:p>
        </p:txBody>
      </p:sp>
      <p:sp>
        <p:nvSpPr>
          <p:cNvPr id="5" name="Espace réservé du texte 15">
            <a:extLst>
              <a:ext uri="{FF2B5EF4-FFF2-40B4-BE49-F238E27FC236}">
                <a16:creationId xmlns:a16="http://schemas.microsoft.com/office/drawing/2014/main" id="{EC932FB2-8A20-891B-955E-228458A00AE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037361" y="3292495"/>
            <a:ext cx="2151683" cy="22857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PRÉSENTATEUR(S)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E49AF61-5364-CC3A-FAF2-242A2EEEB32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740119" y="4805567"/>
            <a:ext cx="4897850" cy="506048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/>
              <a:t>Courriel</a:t>
            </a:r>
          </a:p>
        </p:txBody>
      </p:sp>
      <p:sp>
        <p:nvSpPr>
          <p:cNvPr id="7" name="Espace réservé du texte 15">
            <a:extLst>
              <a:ext uri="{FF2B5EF4-FFF2-40B4-BE49-F238E27FC236}">
                <a16:creationId xmlns:a16="http://schemas.microsoft.com/office/drawing/2014/main" id="{EFEBE32B-6BFD-8BC4-9CB3-22DE6572330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037361" y="4452700"/>
            <a:ext cx="2151683" cy="22857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COURRIEL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37642D82-DD86-3C8B-B17F-676CC3C7A5E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740119" y="5965773"/>
            <a:ext cx="4897850" cy="506048"/>
          </a:xfrm>
        </p:spPr>
        <p:txBody>
          <a:bodyPr lIns="36000" t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CA" err="1"/>
              <a:t>Téléphonne</a:t>
            </a:r>
            <a:endParaRPr lang="fr-CA"/>
          </a:p>
        </p:txBody>
      </p:sp>
      <p:sp>
        <p:nvSpPr>
          <p:cNvPr id="9" name="Espace réservé du texte 15">
            <a:extLst>
              <a:ext uri="{FF2B5EF4-FFF2-40B4-BE49-F238E27FC236}">
                <a16:creationId xmlns:a16="http://schemas.microsoft.com/office/drawing/2014/main" id="{856F9C7B-A62B-C403-A821-B9C611D8267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037361" y="5612906"/>
            <a:ext cx="2151683" cy="228579"/>
          </a:xfrm>
        </p:spPr>
        <p:txBody>
          <a:bodyPr lIns="0" rIns="7200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TÉLÉPHONE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3580378-B089-2088-8C99-F246BBE90C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87510" y="1098422"/>
            <a:ext cx="4897850" cy="885758"/>
          </a:xfrm>
        </p:spPr>
        <p:txBody>
          <a:bodyPr lIns="36000"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Gardons contact.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EB7483C-C94C-87E7-EA05-EEA34785F979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09CB8C-3465-C2FA-0F4F-6D93F2C8B6B6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41514124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3EB7483C-C94C-87E7-EA05-EEA34785F979}"/>
              </a:ext>
            </a:extLst>
          </p:cNvPr>
          <p:cNvSpPr/>
          <p:nvPr userDrawn="1"/>
        </p:nvSpPr>
        <p:spPr>
          <a:xfrm>
            <a:off x="11851005" y="382642"/>
            <a:ext cx="88582" cy="8858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09CB8C-3465-C2FA-0F4F-6D93F2C8B6B6}"/>
              </a:ext>
            </a:extLst>
          </p:cNvPr>
          <p:cNvSpPr txBox="1"/>
          <p:nvPr userDrawn="1"/>
        </p:nvSpPr>
        <p:spPr>
          <a:xfrm>
            <a:off x="10865583" y="303822"/>
            <a:ext cx="98542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1EF78C14-DA45-4319-9300-048B5E70CD38}" type="slidenum">
              <a:rPr lang="fr-CA" sz="1000" smtClean="0"/>
              <a:pPr algn="r"/>
              <a:t>‹N°›</a:t>
            </a:fld>
            <a:endParaRPr lang="fr-CA" sz="1000"/>
          </a:p>
        </p:txBody>
      </p:sp>
    </p:spTree>
    <p:extLst>
      <p:ext uri="{BB962C8B-B14F-4D97-AF65-F5344CB8AC3E}">
        <p14:creationId xmlns:p14="http://schemas.microsoft.com/office/powerpoint/2010/main" val="10405960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834711F-19C9-9901-B216-5EAB369780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369A9-E2DD-4515-B33E-C534CAF35D5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607898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 simp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9A2C2184-366E-D553-B316-A7577A0EBE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983651"/>
            <a:ext cx="7775161" cy="1256214"/>
          </a:xfrm>
        </p:spPr>
        <p:txBody>
          <a:bodyPr lIns="36000" anchor="t">
            <a:noAutofit/>
          </a:bodyPr>
          <a:lstStyle>
            <a:lvl1pPr marL="0" indent="0">
              <a:lnSpc>
                <a:spcPct val="85000"/>
              </a:lnSpc>
              <a:buNone/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Titre de la diapo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A76FBD5B-A0DF-5333-4E6D-D45DFAED31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3061060"/>
            <a:ext cx="11582400" cy="2637851"/>
          </a:xfrm>
        </p:spPr>
        <p:txBody>
          <a:bodyPr lIns="36000" numCol="1" spcCol="10800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  <a:defRPr sz="1600" b="0"/>
            </a:lvl1pPr>
          </a:lstStyle>
          <a:p>
            <a:pPr lvl="0"/>
            <a:r>
              <a:rPr lang="fr-CA"/>
              <a:t>Paragraphe 01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CB855953-01D6-910E-85C3-60ADA97E9E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2444771"/>
            <a:ext cx="11582400" cy="339215"/>
          </a:xfrm>
        </p:spPr>
        <p:txBody>
          <a:bodyPr lIns="3600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Sous-titre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A8BF885E-7737-4C65-773C-17D8971DF0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492574"/>
            <a:ext cx="645578" cy="286171"/>
          </a:xfrm>
          <a:prstGeom prst="roundRect">
            <a:avLst>
              <a:gd name="adj" fmla="val 50000"/>
            </a:avLst>
          </a:prstGeom>
          <a:ln w="12700">
            <a:solidFill>
              <a:schemeClr val="tx1">
                <a:lumMod val="75000"/>
              </a:schemeClr>
            </a:solidFill>
          </a:ln>
        </p:spPr>
        <p:txBody>
          <a:bodyPr wrap="none" lIns="72000" tIns="36000" rIns="72000" bIns="36000" anchor="ctr">
            <a:spAutoFit/>
          </a:bodyPr>
          <a:lstStyle>
            <a:lvl1pPr marL="0" indent="0">
              <a:lnSpc>
                <a:spcPct val="85000"/>
              </a:lnSpc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CA"/>
              <a:t>É</a:t>
            </a:r>
            <a:r>
              <a:rPr lang="fr-CA"/>
              <a:t>TAPE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03E480BF-2E8D-76E7-F233-1E780BC2E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6310312"/>
            <a:ext cx="627355" cy="365125"/>
          </a:xfrm>
          <a:prstGeom prst="rect">
            <a:avLst/>
          </a:prstGeom>
        </p:spPr>
        <p:txBody>
          <a:bodyPr vert="horz" lIns="36000" tIns="45720" rIns="91440" bIns="45720" rtlCol="0" anchor="ctr"/>
          <a:lstStyle>
            <a:lvl1pPr algn="l">
              <a:defRPr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9369A9-E2DD-4515-B33E-C534CAF35D5A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19994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25FA56-A174-094D-1376-F33FC8141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3EE4F1-6AA2-358D-F9B6-2339E8AA85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7F4D33-F7C2-3C6B-ECB3-F153B71CB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321A0C-2E49-9119-2E57-F9E52201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066D-5BDF-4856-B8FB-ABC35AEC73AD}" type="datetime1">
              <a:rPr lang="fr-CA" smtClean="0"/>
              <a:t>2026-09-21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F27D99-AA4B-0D85-0A29-1D1E3F039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Services de soutien - Orientation et information scolaire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E04B0F6-3688-097D-B94A-244827AE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39EEF-A3B3-4E12-AC54-B4DE30C437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9483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hidden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E1C9E38-6FE2-DCA9-CA5E-891FEA266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F3A174-167E-95CE-94EF-756C6E7F0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DFD503-99DC-6CCB-3C5A-6C94E7DB16BF}"/>
              </a:ext>
            </a:extLst>
          </p:cNvPr>
          <p:cNvPicPr>
            <a:picLocks noChangeAspect="1"/>
          </p:cNvPicPr>
          <p:nvPr userDrawn="1"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5" y="241296"/>
            <a:ext cx="1019055" cy="61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6" r:id="rId2"/>
    <p:sldLayoutId id="2147483705" r:id="rId3"/>
    <p:sldLayoutId id="2147483703" r:id="rId4"/>
    <p:sldLayoutId id="2147483667" r:id="rId5"/>
    <p:sldLayoutId id="2147483668" r:id="rId6"/>
    <p:sldLayoutId id="2147483666" r:id="rId7"/>
    <p:sldLayoutId id="2147483675" r:id="rId8"/>
    <p:sldLayoutId id="2147483685" r:id="rId9"/>
    <p:sldLayoutId id="2147483676" r:id="rId10"/>
    <p:sldLayoutId id="2147483686" r:id="rId11"/>
    <p:sldLayoutId id="2147483687" r:id="rId12"/>
    <p:sldLayoutId id="2147483688" r:id="rId13"/>
    <p:sldLayoutId id="2147483649" r:id="rId14"/>
    <p:sldLayoutId id="2147483661" r:id="rId15"/>
    <p:sldLayoutId id="2147483660" r:id="rId16"/>
    <p:sldLayoutId id="2147483662" r:id="rId17"/>
    <p:sldLayoutId id="2147483650" r:id="rId18"/>
    <p:sldLayoutId id="2147483663" r:id="rId19"/>
    <p:sldLayoutId id="2147483678" r:id="rId20"/>
    <p:sldLayoutId id="2147483679" r:id="rId21"/>
    <p:sldLayoutId id="2147483651" r:id="rId22"/>
    <p:sldLayoutId id="2147483665" r:id="rId23"/>
    <p:sldLayoutId id="2147483664" r:id="rId24"/>
    <p:sldLayoutId id="2147483693" r:id="rId25"/>
    <p:sldLayoutId id="2147483694" r:id="rId26"/>
    <p:sldLayoutId id="2147483653" r:id="rId27"/>
    <p:sldLayoutId id="2147483677" r:id="rId28"/>
    <p:sldLayoutId id="2147483680" r:id="rId29"/>
    <p:sldLayoutId id="2147483708" r:id="rId30"/>
    <p:sldLayoutId id="2147483682" r:id="rId31"/>
    <p:sldLayoutId id="2147483683" r:id="rId32"/>
    <p:sldLayoutId id="2147483684" r:id="rId33"/>
    <p:sldLayoutId id="2147483707" r:id="rId34"/>
    <p:sldLayoutId id="2147483654" r:id="rId35"/>
    <p:sldLayoutId id="2147483681" r:id="rId36"/>
    <p:sldLayoutId id="2147483689" r:id="rId37"/>
    <p:sldLayoutId id="2147483655" r:id="rId38"/>
    <p:sldLayoutId id="2147483690" r:id="rId39"/>
    <p:sldLayoutId id="2147483704" r:id="rId40"/>
    <p:sldLayoutId id="2147483697" r:id="rId41"/>
    <p:sldLayoutId id="2147483698" r:id="rId42"/>
    <p:sldLayoutId id="2147483656" r:id="rId43"/>
    <p:sldLayoutId id="2147483691" r:id="rId44"/>
    <p:sldLayoutId id="2147483692" r:id="rId45"/>
    <p:sldLayoutId id="2147483658" r:id="rId46"/>
    <p:sldLayoutId id="2147483659" r:id="rId47"/>
    <p:sldLayoutId id="2147483696" r:id="rId48"/>
    <p:sldLayoutId id="2147483695" r:id="rId49"/>
    <p:sldLayoutId id="2147483699" r:id="rId50"/>
    <p:sldLayoutId id="2147483709" r:id="rId51"/>
    <p:sldLayoutId id="2147483710" r:id="rId52"/>
    <p:sldLayoutId id="2147483711" r:id="rId53"/>
    <p:sldLayoutId id="2147483712" r:id="rId5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880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10000"/>
        <a:buFont typeface="Arial" panose="020B0604020202020204" pitchFamily="34" charset="0"/>
        <a:buChar char="●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880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10000"/>
        <a:buFont typeface="Arial" panose="020B0604020202020204" pitchFamily="34" charset="0"/>
        <a:buChar char="●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880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10000"/>
        <a:buFont typeface="Arial" panose="020B0604020202020204" pitchFamily="34" charset="0"/>
        <a:buChar char="●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880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10000"/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880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10000"/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9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0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14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52.xml"/><Relationship Id="rId5" Type="http://schemas.openxmlformats.org/officeDocument/2006/relationships/tags" Target="../tags/tag16.xml"/><Relationship Id="rId10" Type="http://schemas.openxmlformats.org/officeDocument/2006/relationships/image" Target="../media/image13.emf"/><Relationship Id="rId4" Type="http://schemas.openxmlformats.org/officeDocument/2006/relationships/tags" Target="../tags/tag15.xml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5.sv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602E642-C595-73E6-1A80-9466C3FBE74B}"/>
              </a:ext>
            </a:extLst>
          </p:cNvPr>
          <p:cNvSpPr>
            <a:spLocks noGrp="1"/>
          </p:cNvSpPr>
          <p:nvPr>
            <p:ph type="body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Direction des études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22B5B-892E-4CE3-E08E-E7150CA21EA0}"/>
              </a:ext>
            </a:extLst>
          </p:cNvPr>
          <p:cNvSpPr>
            <a:spLocks noGrp="1"/>
          </p:cNvSpPr>
          <p:nvPr>
            <p:ph type="body" sz="quarter" idx="3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/>
              <a:t>Journée des responsables en développement de carrière | automne 2026</a:t>
            </a:r>
          </a:p>
        </p:txBody>
      </p:sp>
    </p:spTree>
    <p:extLst>
      <p:ext uri="{BB962C8B-B14F-4D97-AF65-F5344CB8AC3E}">
        <p14:creationId xmlns:p14="http://schemas.microsoft.com/office/powerpoint/2010/main" val="1675227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EB71B7E-F4EE-0FF4-0AB6-C982FE8E52C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374" y="0"/>
            <a:ext cx="9144000" cy="685800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F7C1A4B-21AA-3E74-F047-06151CBFB086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/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3CD54A-E7E3-E24B-FC93-D484100497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165976" y="5558118"/>
            <a:ext cx="1792942" cy="824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769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71BC6-DDDA-A79D-31A2-A2C3B35BF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41FDD7C-67FE-D981-92A9-73EC1CA5D1A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884" y="0"/>
            <a:ext cx="7146104" cy="685800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77D96C9-65DD-14C3-4A32-7104BBA83344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/>
              <a:t>3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3DBC9B1-15EA-F59D-3FD4-DEE228E5333D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5296" y="1104303"/>
            <a:ext cx="7010864" cy="1920240"/>
          </a:xfrm>
          <a:prstGeom prst="rect">
            <a:avLst/>
          </a:prstGeom>
        </p:spPr>
        <p:txBody>
          <a:bodyPr/>
          <a:lstStyle>
            <a:lvl1pPr marL="228600" indent="-28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3600" b="1"/>
              <a:t>La démarche </a:t>
            </a:r>
          </a:p>
          <a:p>
            <a:pPr marL="0" indent="0">
              <a:buNone/>
            </a:pPr>
            <a:r>
              <a:rPr lang="fr-CA" sz="3600" b="1"/>
              <a:t>de consultation</a:t>
            </a:r>
          </a:p>
        </p:txBody>
      </p:sp>
    </p:spTree>
    <p:extLst>
      <p:ext uri="{BB962C8B-B14F-4D97-AF65-F5344CB8AC3E}">
        <p14:creationId xmlns:p14="http://schemas.microsoft.com/office/powerpoint/2010/main" val="146416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EF945-4710-44E1-DE26-537819137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789275-8E28-2FC4-2F60-0CA28B526D49}"/>
              </a:ext>
            </a:extLst>
          </p:cNvPr>
          <p:cNvSpPr>
            <a:spLocks noGrp="1"/>
          </p:cNvSpPr>
          <p:nvPr>
            <p:ph type="body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Les orientations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D9C12D-3DDE-A0F7-1C21-ECA91800A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5768"/>
            <a:ext cx="121920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8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58881-6EA7-AA48-7541-2B44FA1B8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45DE9DD-546B-94E2-9E64-E9EC78029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19" y="767650"/>
            <a:ext cx="12180697" cy="60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1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60D3D-7AAF-58EE-CC0B-1014A6E0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F5D1C2E-DD80-E99D-8B52-870941B95830}"/>
              </a:ext>
            </a:extLst>
          </p:cNvPr>
          <p:cNvGrpSpPr/>
          <p:nvPr/>
        </p:nvGrpSpPr>
        <p:grpSpPr>
          <a:xfrm>
            <a:off x="2396066" y="-238227"/>
            <a:ext cx="9919439" cy="7439579"/>
            <a:chOff x="2396066" y="-238227"/>
            <a:chExt cx="9919439" cy="74395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B4D7974-125E-C264-6357-90CB3DD47BA6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066" y="-238227"/>
              <a:ext cx="9919439" cy="743957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1B51EE2-D321-B008-DB18-3013BEF85563}"/>
                </a:ext>
              </a:extLst>
            </p:cNvPr>
            <p:cNvSpPr/>
            <p:nvPr/>
          </p:nvSpPr>
          <p:spPr>
            <a:xfrm>
              <a:off x="7494268" y="5953125"/>
              <a:ext cx="49532" cy="161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</p:spTree>
    <p:extLst>
      <p:ext uri="{BB962C8B-B14F-4D97-AF65-F5344CB8AC3E}">
        <p14:creationId xmlns:p14="http://schemas.microsoft.com/office/powerpoint/2010/main" val="2570420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A6D9-034B-669B-3A65-331CAB48D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07ABF3-5D37-7EBA-F512-AE7E9AA949D0}"/>
              </a:ext>
            </a:extLst>
          </p:cNvPr>
          <p:cNvGrpSpPr/>
          <p:nvPr/>
        </p:nvGrpSpPr>
        <p:grpSpPr>
          <a:xfrm>
            <a:off x="2396066" y="-238227"/>
            <a:ext cx="9919439" cy="7439579"/>
            <a:chOff x="2396066" y="-238227"/>
            <a:chExt cx="9919439" cy="7439579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DDDF1C55-77CD-6E54-9A2E-2911F8ECFBBF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6066" y="-238227"/>
              <a:ext cx="9919439" cy="743957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D21C83-684E-90A8-336A-4B35E9B579A4}"/>
                </a:ext>
              </a:extLst>
            </p:cNvPr>
            <p:cNvSpPr/>
            <p:nvPr/>
          </p:nvSpPr>
          <p:spPr>
            <a:xfrm>
              <a:off x="7494268" y="5953125"/>
              <a:ext cx="49532" cy="161925"/>
            </a:xfrm>
            <a:prstGeom prst="rect">
              <a:avLst/>
            </a:prstGeom>
            <a:solidFill>
              <a:srgbClr val="C4C4C4"/>
            </a:solidFill>
            <a:ln>
              <a:solidFill>
                <a:srgbClr val="C4C4C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B2946F51-D36F-D102-AA80-275D297C3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0"/>
            <a:ext cx="3427621" cy="1083733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57B4566F-B0DE-073C-0E9A-BE888E7EBA84}"/>
              </a:ext>
            </a:extLst>
          </p:cNvPr>
          <p:cNvGrpSpPr/>
          <p:nvPr/>
        </p:nvGrpSpPr>
        <p:grpSpPr>
          <a:xfrm>
            <a:off x="5833262" y="3429000"/>
            <a:ext cx="4343672" cy="1400175"/>
            <a:chOff x="5833262" y="3429000"/>
            <a:chExt cx="4343672" cy="140017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6306557-B3F0-617B-9A06-380D594FA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3262" y="3429000"/>
              <a:ext cx="4343672" cy="836690"/>
            </a:xfrm>
            <a:prstGeom prst="rect">
              <a:avLst/>
            </a:prstGeom>
          </p:spPr>
        </p:pic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C452AE7E-EA50-118D-F579-DD4AC9D64351}"/>
                </a:ext>
              </a:extLst>
            </p:cNvPr>
            <p:cNvGrpSpPr/>
            <p:nvPr/>
          </p:nvGrpSpPr>
          <p:grpSpPr>
            <a:xfrm>
              <a:off x="5833262" y="4081493"/>
              <a:ext cx="4343672" cy="747682"/>
              <a:chOff x="5833262" y="4081493"/>
              <a:chExt cx="4343672" cy="747682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FE076233-635B-BE84-1204-D4A4BD0D4F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33262" y="4081493"/>
                <a:ext cx="4343672" cy="747682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5552B2-B93F-12D5-FEE4-98008263228F}"/>
                  </a:ext>
                </a:extLst>
              </p:cNvPr>
              <p:cNvSpPr/>
              <p:nvPr/>
            </p:nvSpPr>
            <p:spPr>
              <a:xfrm>
                <a:off x="6753225" y="4505325"/>
                <a:ext cx="123825" cy="2000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85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4949-8B18-605D-AA54-CD8596895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D577772-2EB3-C78E-75F9-060A9552D149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2D9369A9-E2DD-4515-B33E-C534CAF35D5A}" type="slidenum">
              <a:rPr lang="fr-CA" smtClean="0"/>
              <a:pPr/>
              <a:t>8</a:t>
            </a:fld>
            <a:endParaRPr lang="fr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464D33-3D69-E6C8-D0E8-9E7019DA432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65976" y="5558118"/>
            <a:ext cx="1792942" cy="824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A8668C8-4F3C-CDF7-CC3F-472647C6DBF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058" y="0"/>
            <a:ext cx="9144000" cy="6858000"/>
          </a:xfrm>
          <a:prstGeom prst="rect">
            <a:avLst/>
          </a:prstGeom>
        </p:spPr>
      </p:pic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7E888865-7C14-6BC2-32FC-F1D7E4ECACB2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45060992"/>
              </p:ext>
            </p:extLst>
          </p:nvPr>
        </p:nvGraphicFramePr>
        <p:xfrm>
          <a:off x="1757079" y="-25213"/>
          <a:ext cx="888347" cy="5498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86523" imgH="3006167" progId="">
                  <p:embed/>
                </p:oleObj>
              </mc:Choice>
              <mc:Fallback>
                <p:oleObj r:id="rId9" imgW="486523" imgH="3006167" progId="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7E888865-7C14-6BC2-32FC-F1D7E4ECAC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57079" y="-25213"/>
                        <a:ext cx="888347" cy="5498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ADF3C261-A4A0-6AD7-8CC8-3D79778E985B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81650021"/>
              </p:ext>
            </p:extLst>
          </p:nvPr>
        </p:nvGraphicFramePr>
        <p:xfrm>
          <a:off x="1757079" y="5473248"/>
          <a:ext cx="888347" cy="5498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86523" imgH="3006167" progId="">
                  <p:embed/>
                </p:oleObj>
              </mc:Choice>
              <mc:Fallback>
                <p:oleObj r:id="rId9" imgW="486523" imgH="3006167" progId="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ADF3C261-A4A0-6AD7-8CC8-3D79778E98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57079" y="5473248"/>
                        <a:ext cx="888347" cy="5498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146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9FCF6-289E-D7F2-0DF1-5AF9BFF6B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A05F3D3-82CA-4167-B7E7-952DD31BA321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2D9369A9-E2DD-4515-B33E-C534CAF35D5A}" type="slidenum">
              <a:rPr lang="fr-CA" smtClean="0"/>
              <a:pPr/>
              <a:t>9</a:t>
            </a:fld>
            <a:endParaRPr lang="fr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41FC42-6E01-3A7D-9325-307CD830840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65976" y="5558118"/>
            <a:ext cx="1792942" cy="824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 descr="Une image contenant texte, Visage humain, habits, meubles&#10;&#10;Le contenu généré par l’IA peut être incorrect.">
            <a:extLst>
              <a:ext uri="{FF2B5EF4-FFF2-40B4-BE49-F238E27FC236}">
                <a16:creationId xmlns:a16="http://schemas.microsoft.com/office/drawing/2014/main" id="{CD72BF89-CCC7-0024-26A6-D0A5F85C67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7410" y="12095"/>
            <a:ext cx="4578513" cy="6858000"/>
          </a:xfrm>
          <a:prstGeom prst="rect">
            <a:avLst/>
          </a:prstGeom>
        </p:spPr>
      </p:pic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859ED06E-BF25-6879-D93D-AC45F54E7757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14350" y="2009416"/>
            <a:ext cx="4229101" cy="1581509"/>
          </a:xfrm>
          <a:prstGeom prst="rect">
            <a:avLst/>
          </a:prstGeom>
        </p:spPr>
        <p:txBody>
          <a:bodyPr/>
          <a:lstStyle>
            <a:lvl1pPr marL="228600" indent="-28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CA" sz="4800" b="1">
                <a:solidFill>
                  <a:srgbClr val="48AAA2"/>
                </a:solidFill>
              </a:rPr>
              <a:t>Compétences essentielles </a:t>
            </a:r>
          </a:p>
        </p:txBody>
      </p:sp>
    </p:spTree>
    <p:extLst>
      <p:ext uri="{BB962C8B-B14F-4D97-AF65-F5344CB8AC3E}">
        <p14:creationId xmlns:p14="http://schemas.microsoft.com/office/powerpoint/2010/main" val="3013161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B3ED103-90D9-AB5B-81CD-0BA832CD2424}"/>
              </a:ext>
            </a:extLst>
          </p:cNvPr>
          <p:cNvSpPr>
            <a:spLocks noGrp="1"/>
          </p:cNvSpPr>
          <p:nvPr>
            <p:ph type="body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Période d’échanges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93D93F-044A-274F-0D04-6884855DB35A}"/>
              </a:ext>
            </a:extLst>
          </p:cNvPr>
          <p:cNvSpPr>
            <a:spLocks noGrp="1"/>
          </p:cNvSpPr>
          <p:nvPr>
            <p:ph type="body" sz="quarter" idx="3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425589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3E2E95-A0B0-2613-F9D7-68666DD6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596" y="901947"/>
            <a:ext cx="4825621" cy="1638338"/>
          </a:xfrm>
        </p:spPr>
        <p:txBody>
          <a:bodyPr>
            <a:normAutofit fontScale="90000"/>
          </a:bodyPr>
          <a:lstStyle/>
          <a:p>
            <a:pPr algn="ctr"/>
            <a:r>
              <a:rPr lang="fr-CA" sz="3200">
                <a:solidFill>
                  <a:schemeClr val="tx2"/>
                </a:solidFill>
                <a:latin typeface="Arial"/>
                <a:cs typeface="Arial"/>
              </a:rPr>
              <a:t>Vous avez développé de bonnes habitudes au secondaire !</a:t>
            </a:r>
            <a:br>
              <a:rPr lang="fr-CA" sz="3200">
                <a:solidFill>
                  <a:schemeClr val="tx2"/>
                </a:solidFill>
              </a:rPr>
            </a:br>
            <a:r>
              <a:rPr lang="fr-CA" sz="2000">
                <a:solidFill>
                  <a:schemeClr val="tx2"/>
                </a:solidFill>
                <a:latin typeface="Arial"/>
                <a:cs typeface="Arial"/>
              </a:rPr>
              <a:t>Structurés et accompagnés</a:t>
            </a: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4071217A-26F7-6C4D-D816-D222ACDFBC3B}"/>
              </a:ext>
            </a:extLst>
          </p:cNvPr>
          <p:cNvSpPr txBox="1">
            <a:spLocks/>
          </p:cNvSpPr>
          <p:nvPr/>
        </p:nvSpPr>
        <p:spPr>
          <a:xfrm>
            <a:off x="4549822" y="4490112"/>
            <a:ext cx="3324936" cy="1709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CA"/>
          </a:p>
        </p:txBody>
      </p:sp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75AC614B-9EC0-C99B-586F-96D7F4A013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5391380"/>
              </p:ext>
            </p:extLst>
          </p:nvPr>
        </p:nvGraphicFramePr>
        <p:xfrm>
          <a:off x="5163971" y="658813"/>
          <a:ext cx="7173605" cy="4962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itre 1">
            <a:extLst>
              <a:ext uri="{FF2B5EF4-FFF2-40B4-BE49-F238E27FC236}">
                <a16:creationId xmlns:a16="http://schemas.microsoft.com/office/drawing/2014/main" id="{E8508406-6BB9-3A53-00AD-C071256DBBA9}"/>
              </a:ext>
            </a:extLst>
          </p:cNvPr>
          <p:cNvSpPr txBox="1">
            <a:spLocks/>
          </p:cNvSpPr>
          <p:nvPr/>
        </p:nvSpPr>
        <p:spPr>
          <a:xfrm>
            <a:off x="541276" y="2539605"/>
            <a:ext cx="5552932" cy="39975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z="3000" b="1">
                <a:solidFill>
                  <a:schemeClr val="tx2"/>
                </a:solidFill>
              </a:rPr>
              <a:t>Au cégep, </a:t>
            </a:r>
            <a:r>
              <a:rPr lang="fr-CA" sz="3000" b="1" u="sng"/>
              <a:t>le contexte </a:t>
            </a:r>
            <a:r>
              <a:rPr lang="fr-CA" sz="3000" b="1">
                <a:solidFill>
                  <a:schemeClr val="tx2"/>
                </a:solidFill>
              </a:rPr>
              <a:t>change</a:t>
            </a:r>
            <a:r>
              <a:rPr lang="fr-CA" sz="3000">
                <a:solidFill>
                  <a:schemeClr val="tx2"/>
                </a:solidFill>
              </a:rPr>
              <a:t>: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fr-CA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3200">
                <a:solidFill>
                  <a:schemeClr val="tx2"/>
                </a:solidFill>
              </a:rPr>
              <a:t>De l’ouverture</a:t>
            </a:r>
            <a:endParaRPr lang="fr-CA" sz="3200">
              <a:solidFill>
                <a:schemeClr val="tx2"/>
              </a:solidFill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3200">
                <a:solidFill>
                  <a:schemeClr val="tx2"/>
                </a:solidFill>
              </a:rPr>
              <a:t>De l’adaptation</a:t>
            </a:r>
            <a:endParaRPr lang="fr-CA" sz="3200">
              <a:solidFill>
                <a:schemeClr val="tx2"/>
              </a:solidFill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3200">
                <a:solidFill>
                  <a:schemeClr val="tx2"/>
                </a:solidFill>
              </a:rPr>
              <a:t>De la responsabilisation</a:t>
            </a:r>
            <a:endParaRPr lang="fr-CA" sz="3200">
              <a:solidFill>
                <a:schemeClr val="tx2"/>
              </a:solidFill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sz="3200">
                <a:solidFill>
                  <a:schemeClr val="tx2"/>
                </a:solidFill>
              </a:rPr>
              <a:t>Du plaisir</a:t>
            </a:r>
            <a:endParaRPr lang="fr-CA" sz="3200">
              <a:solidFill>
                <a:schemeClr val="tx2"/>
              </a:solidFill>
              <a:cs typeface="Arial"/>
            </a:endParaRPr>
          </a:p>
          <a:p>
            <a:pPr marL="342900" indent="-342900" algn="ctr">
              <a:buFontTx/>
              <a:buChar char="-"/>
            </a:pPr>
            <a:endParaRPr lang="fr-CA" sz="2000"/>
          </a:p>
        </p:txBody>
      </p:sp>
    </p:spTree>
    <p:extLst>
      <p:ext uri="{BB962C8B-B14F-4D97-AF65-F5344CB8AC3E}">
        <p14:creationId xmlns:p14="http://schemas.microsoft.com/office/powerpoint/2010/main" val="2590340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A3D4A-3201-01C9-58B0-CD9CCF643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C2A1198-4E70-DF34-39F4-369D048353BD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2D9369A9-E2DD-4515-B33E-C534CAF35D5A}" type="slidenum">
              <a:rPr lang="fr-CA" smtClean="0"/>
              <a:pPr/>
              <a:t>12</a:t>
            </a:fld>
            <a:endParaRPr lang="fr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B6538F-AD20-3B20-736D-443ED9E4261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65976" y="5558118"/>
            <a:ext cx="1792942" cy="8247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05883C7D-21CA-ABB7-6C5F-6C897EDBCED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12106" y="1551602"/>
            <a:ext cx="10687957" cy="158150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8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8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●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CA" sz="4800" b="1">
                <a:solidFill>
                  <a:srgbClr val="FF0000"/>
                </a:solidFill>
                <a:latin typeface="Arial"/>
                <a:cs typeface="Arial"/>
              </a:rPr>
              <a:t> Et vous, dans votre boîte à outils?</a:t>
            </a:r>
          </a:p>
          <a:p>
            <a:pPr marL="0" indent="0" algn="just">
              <a:buNone/>
            </a:pPr>
            <a:endParaRPr lang="fr-CA" sz="4800" b="1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fr-CA" sz="4800" b="1">
              <a:solidFill>
                <a:schemeClr val="tx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D0D942B-2B26-98C0-A76B-C99B477EF6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5009" y="1402308"/>
            <a:ext cx="857535" cy="9371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762703-988E-2DA7-3BA7-E29DACDCB0D0}"/>
              </a:ext>
            </a:extLst>
          </p:cNvPr>
          <p:cNvSpPr txBox="1"/>
          <p:nvPr/>
        </p:nvSpPr>
        <p:spPr>
          <a:xfrm>
            <a:off x="557283" y="2860343"/>
            <a:ext cx="1069074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CA" sz="4800" b="1" baseline="0">
                <a:solidFill>
                  <a:schemeClr val="tx2"/>
                </a:solidFill>
                <a:latin typeface="Arial"/>
              </a:rPr>
              <a:t>Quels sont </a:t>
            </a:r>
            <a:r>
              <a:rPr lang="fr-CA" sz="4800" b="1">
                <a:solidFill>
                  <a:schemeClr val="tx2"/>
                </a:solidFill>
                <a:latin typeface="Arial"/>
              </a:rPr>
              <a:t>les outils</a:t>
            </a:r>
            <a:r>
              <a:rPr lang="fr-CA" sz="4800" b="1" baseline="0">
                <a:solidFill>
                  <a:schemeClr val="tx2"/>
                </a:solidFill>
                <a:latin typeface="Arial"/>
              </a:rPr>
              <a:t> en lien avec les compétences essentielles</a:t>
            </a:r>
            <a:r>
              <a:rPr lang="fr-CA" sz="4800" b="1">
                <a:solidFill>
                  <a:schemeClr val="tx2"/>
                </a:solidFill>
                <a:latin typeface="Arial"/>
              </a:rPr>
              <a:t> que vous aimeriez avoir en main</a:t>
            </a:r>
            <a:r>
              <a:rPr lang="fr-CA" sz="4800" b="1" baseline="0">
                <a:solidFill>
                  <a:schemeClr val="tx2"/>
                </a:solidFill>
                <a:latin typeface="Arial"/>
              </a:rPr>
              <a:t>?</a:t>
            </a:r>
            <a:endParaRPr lang="en-US">
              <a:solidFill>
                <a:schemeClr val="tx2"/>
              </a:solidFill>
              <a:cs typeface="Arial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785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LIONNEL-GROULX">
      <a:dk1>
        <a:srgbClr val="D22630"/>
      </a:dk1>
      <a:lt1>
        <a:srgbClr val="FFFFFF"/>
      </a:lt1>
      <a:dk2>
        <a:srgbClr val="000000"/>
      </a:dk2>
      <a:lt2>
        <a:srgbClr val="B2B2B2"/>
      </a:lt2>
      <a:accent1>
        <a:srgbClr val="575756"/>
      </a:accent1>
      <a:accent2>
        <a:srgbClr val="9F2730"/>
      </a:accent2>
      <a:accent3>
        <a:srgbClr val="76C0C7"/>
      </a:accent3>
      <a:accent4>
        <a:srgbClr val="0C767A"/>
      </a:accent4>
      <a:accent5>
        <a:srgbClr val="878787"/>
      </a:accent5>
      <a:accent6>
        <a:srgbClr val="B2B2B2"/>
      </a:accent6>
      <a:hlink>
        <a:srgbClr val="9F2730"/>
      </a:hlink>
      <a:folHlink>
        <a:srgbClr val="FFFFFF"/>
      </a:folHlink>
    </a:clrScheme>
    <a:fontScheme name="Lionel-Groul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ef8e14-84b7-4653-8982-99831c58640c">
      <Terms xmlns="http://schemas.microsoft.com/office/infopath/2007/PartnerControls"/>
    </lcf76f155ced4ddcb4097134ff3c332f>
    <TaxCatchAll xmlns="ad6418eb-b4ce-4a08-83d5-3ddb3316b34e" xsi:nil="true"/>
    <SharedWithUsers xmlns="ad6418eb-b4ce-4a08-83d5-3ddb3316b34e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D7B17D7A9AA84CA909FB6EA4BA91BD" ma:contentTypeVersion="19" ma:contentTypeDescription="Crée un document." ma:contentTypeScope="" ma:versionID="3c4b4dc56a0d722088316bbf53dd3b2a">
  <xsd:schema xmlns:xsd="http://www.w3.org/2001/XMLSchema" xmlns:xs="http://www.w3.org/2001/XMLSchema" xmlns:p="http://schemas.microsoft.com/office/2006/metadata/properties" xmlns:ns2="4eef8e14-84b7-4653-8982-99831c58640c" xmlns:ns3="ad6418eb-b4ce-4a08-83d5-3ddb3316b34e" targetNamespace="http://schemas.microsoft.com/office/2006/metadata/properties" ma:root="true" ma:fieldsID="c188cf27cf097b8f0702d67cc6b31dad" ns2:_="" ns3:_="">
    <xsd:import namespace="4eef8e14-84b7-4653-8982-99831c58640c"/>
    <xsd:import namespace="ad6418eb-b4ce-4a08-83d5-3ddb3316b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f8e14-84b7-4653-8982-99831c586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36a3afb9-d487-4605-acc3-379986baea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418eb-b4ce-4a08-83d5-3ddb3316b34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5d1381-aba3-4671-819f-689704a89a39}" ma:internalName="TaxCatchAll" ma:showField="CatchAllData" ma:web="ad6418eb-b4ce-4a08-83d5-3ddb3316b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A632D6-E63C-4AC4-803A-F5A6733036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06ABE1-0C6D-4E59-AC9F-BDF221414FC3}">
  <ds:schemaRefs>
    <ds:schemaRef ds:uri="4eef8e14-84b7-4653-8982-99831c58640c"/>
    <ds:schemaRef ds:uri="ad6418eb-b4ce-4a08-83d5-3ddb3316b34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0C0A04-9E1C-43A4-94F9-1BB47DEBABE6}">
  <ds:schemaRefs>
    <ds:schemaRef ds:uri="4eef8e14-84b7-4653-8982-99831c58640c"/>
    <ds:schemaRef ds:uri="ad6418eb-b4ce-4a08-83d5-3ddb3316b3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Actions identifiées par la communauté lors des consultations</Template>
  <TotalTime>2</TotalTime>
  <Words>116</Words>
  <Application>Microsoft Office PowerPoint</Application>
  <PresentationFormat>Grand écran</PresentationFormat>
  <Paragraphs>37</Paragraphs>
  <Slides>12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0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Aptos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Vous avez développé de bonnes habitudes au secondaire ! Structurés et accompagnés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Laurence Martin</dc:creator>
  <cp:lastModifiedBy>Alice Bergeron</cp:lastModifiedBy>
  <cp:revision>2</cp:revision>
  <dcterms:created xsi:type="dcterms:W3CDTF">2026-06-07T20:53:40Z</dcterms:created>
  <dcterms:modified xsi:type="dcterms:W3CDTF">2026-09-21T20:18:41Z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0x01010082D7B17D7A9AA84CA909FB6EA4BA91BD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{"FileActivityType":"6","FileActivityTimeStamp":"2026-08-04T18:10:45.470Z","FileActivityUsersOnPage":[{"DisplayName":"Josianne Haspeck","Id":"josianne.haspeck@clg.qc.ca"}],"FileActivityNavigationId":null}</vt:lpwstr>
  </property>
  <property fmtid="{D5CDD505-2E9C-101B-9397-08002B2CF9AE}" pid="7" name="TriggerFlowInfo">
    <vt:lpwstr/>
  </property>
</Properties>
</file>