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59" r:id="rId5"/>
    <p:sldId id="323" r:id="rId6"/>
    <p:sldId id="315" r:id="rId7"/>
    <p:sldId id="379" r:id="rId8"/>
    <p:sldId id="352" r:id="rId9"/>
    <p:sldId id="380" r:id="rId10"/>
    <p:sldId id="381" r:id="rId11"/>
    <p:sldId id="382" r:id="rId12"/>
    <p:sldId id="383" r:id="rId13"/>
    <p:sldId id="384" r:id="rId14"/>
    <p:sldId id="385" r:id="rId15"/>
    <p:sldId id="366" r:id="rId16"/>
    <p:sldId id="369" r:id="rId17"/>
    <p:sldId id="386" r:id="rId18"/>
    <p:sldId id="387" r:id="rId19"/>
    <p:sldId id="388" r:id="rId20"/>
    <p:sldId id="389" r:id="rId21"/>
    <p:sldId id="390" r:id="rId22"/>
    <p:sldId id="374" r:id="rId23"/>
    <p:sldId id="373" r:id="rId24"/>
    <p:sldId id="377" r:id="rId25"/>
    <p:sldId id="368" r:id="rId26"/>
    <p:sldId id="354" r:id="rId27"/>
    <p:sldId id="392" r:id="rId28"/>
    <p:sldId id="393" r:id="rId29"/>
    <p:sldId id="391" r:id="rId30"/>
    <p:sldId id="376" r:id="rId31"/>
  </p:sldIdLst>
  <p:sldSz cx="24387175" cy="13716000"/>
  <p:notesSz cx="6858000" cy="9144000"/>
  <p:defaultTextStyle>
    <a:defPPr>
      <a:defRPr lang="fr-FR"/>
    </a:defPPr>
    <a:lvl1pPr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1087438" indent="-630238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2176463" indent="-1262063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3265488" indent="-1893888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4354513" indent="-2525713" algn="l" defTabSz="1087438" rtl="0" eaLnBrk="0" fontAlgn="base" hangingPunct="0">
      <a:spcBef>
        <a:spcPct val="0"/>
      </a:spcBef>
      <a:spcAft>
        <a:spcPct val="0"/>
      </a:spcAft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43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7D7F"/>
    <a:srgbClr val="AAACB3"/>
    <a:srgbClr val="E5CFC8"/>
    <a:srgbClr val="4C3F36"/>
    <a:srgbClr val="C0AF95"/>
    <a:srgbClr val="F98700"/>
    <a:srgbClr val="4E8EF9"/>
    <a:srgbClr val="FF8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839D5D-D9E6-4C3C-B974-7B382C5A7F54}" v="73" dt="2026-09-10T14:57:36.5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356" autoAdjust="0"/>
  </p:normalViewPr>
  <p:slideViewPr>
    <p:cSldViewPr snapToGrid="0">
      <p:cViewPr varScale="1">
        <p:scale>
          <a:sx n="26" d="100"/>
          <a:sy n="26" d="100"/>
        </p:scale>
        <p:origin x="1204" y="12"/>
      </p:cViewPr>
      <p:guideLst>
        <p:guide orient="horz" pos="4320"/>
        <p:guide pos="76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48C7B0-9AAD-4BC7-9EC9-DA7C8C62BECC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3B5D1B6-2510-4AFB-AAEF-BA8410529B35}">
      <dgm:prSet phldrT="[Texte]" custT="1"/>
      <dgm:spPr/>
      <dgm:t>
        <a:bodyPr/>
        <a:lstStyle/>
        <a:p>
          <a:r>
            <a:rPr lang="fr-FR" sz="4000" b="1">
              <a:latin typeface="Arial" panose="020B0604020202020204" pitchFamily="34" charset="0"/>
              <a:cs typeface="Arial" panose="020B0604020202020204" pitchFamily="34" charset="0"/>
            </a:rPr>
            <a:t>Génie électrique</a:t>
          </a:r>
        </a:p>
      </dgm:t>
    </dgm:pt>
    <dgm:pt modelId="{7C44B2B2-A0F3-4019-90DE-F8F23AFFAD01}" type="parTrans" cxnId="{ECDD19B6-EA05-415A-9D4F-DBC09E016135}">
      <dgm:prSet/>
      <dgm:spPr/>
      <dgm:t>
        <a:bodyPr/>
        <a:lstStyle/>
        <a:p>
          <a:endParaRPr lang="fr-FR" sz="3200"/>
        </a:p>
      </dgm:t>
    </dgm:pt>
    <dgm:pt modelId="{E50815C4-07DC-4662-99D1-CF26517EE75C}" type="sibTrans" cxnId="{ECDD19B6-EA05-415A-9D4F-DBC09E016135}">
      <dgm:prSet/>
      <dgm:spPr/>
      <dgm:t>
        <a:bodyPr/>
        <a:lstStyle/>
        <a:p>
          <a:endParaRPr lang="fr-FR" sz="3200"/>
        </a:p>
      </dgm:t>
    </dgm:pt>
    <dgm:pt modelId="{CD3DAF0F-859C-4A9B-9596-061C4CE9A5ED}">
      <dgm:prSet phldrT="[Texte]" custT="1"/>
      <dgm:spPr/>
      <dgm:t>
        <a:bodyPr/>
        <a:lstStyle/>
        <a:p>
          <a:pPr rtl="0"/>
          <a:r>
            <a:rPr lang="fr-FR" sz="3600" b="1">
              <a:latin typeface="Arial"/>
              <a:cs typeface="Arial"/>
            </a:rPr>
            <a:t>Électronique Programmable</a:t>
          </a:r>
        </a:p>
      </dgm:t>
    </dgm:pt>
    <dgm:pt modelId="{5582D10D-9AF5-47D4-BCB6-CD912849FB32}" type="parTrans" cxnId="{CDB603D4-072D-4CCB-B9CB-7DEBD30BD0F2}">
      <dgm:prSet custT="1"/>
      <dgm:spPr>
        <a:ln w="76200">
          <a:headEnd type="none" w="med" len="med"/>
          <a:tailEnd type="arrow" w="med" len="med"/>
        </a:ln>
      </dgm:spPr>
      <dgm:t>
        <a:bodyPr/>
        <a:lstStyle/>
        <a:p>
          <a:endParaRPr lang="fr-FR" sz="1000"/>
        </a:p>
      </dgm:t>
    </dgm:pt>
    <dgm:pt modelId="{5A624929-3642-4008-A1DF-AE1AC3077F0E}" type="sibTrans" cxnId="{CDB603D4-072D-4CCB-B9CB-7DEBD30BD0F2}">
      <dgm:prSet/>
      <dgm:spPr/>
      <dgm:t>
        <a:bodyPr/>
        <a:lstStyle/>
        <a:p>
          <a:endParaRPr lang="fr-FR" sz="3200"/>
        </a:p>
      </dgm:t>
    </dgm:pt>
    <dgm:pt modelId="{9C8E1AF3-E257-41DA-8353-343BB2F9049D}">
      <dgm:prSet phldrT="[Texte]" custT="1"/>
      <dgm:spPr/>
      <dgm:t>
        <a:bodyPr/>
        <a:lstStyle/>
        <a:p>
          <a:pPr rtl="0"/>
          <a:r>
            <a:rPr lang="fr-FR" sz="3600" b="1">
              <a:latin typeface="Arial"/>
              <a:cs typeface="Arial"/>
            </a:rPr>
            <a:t>Électronique Programmable</a:t>
          </a:r>
        </a:p>
      </dgm:t>
    </dgm:pt>
    <dgm:pt modelId="{E6E075A9-8298-4B7C-966A-040F38AB9B85}" type="parTrans" cxnId="{D839F513-D16B-4A4E-80E3-606C68CEE47E}">
      <dgm:prSet custT="1"/>
      <dgm:spPr>
        <a:ln w="76200">
          <a:headEnd type="none" w="med" len="med"/>
          <a:tailEnd type="arrow" w="med" len="med"/>
        </a:ln>
      </dgm:spPr>
      <dgm:t>
        <a:bodyPr/>
        <a:lstStyle/>
        <a:p>
          <a:endParaRPr lang="fr-FR" sz="900"/>
        </a:p>
      </dgm:t>
    </dgm:pt>
    <dgm:pt modelId="{84990819-F468-43C2-A397-CEFF99454C5D}" type="sibTrans" cxnId="{D839F513-D16B-4A4E-80E3-606C68CEE47E}">
      <dgm:prSet/>
      <dgm:spPr/>
      <dgm:t>
        <a:bodyPr/>
        <a:lstStyle/>
        <a:p>
          <a:endParaRPr lang="fr-FR" sz="3200"/>
        </a:p>
      </dgm:t>
    </dgm:pt>
    <dgm:pt modelId="{EF96E921-AD42-42DF-B668-E830586ECFF6}">
      <dgm:prSet phldrT="[Texte]" custT="1"/>
      <dgm:spPr/>
      <dgm:t>
        <a:bodyPr/>
        <a:lstStyle/>
        <a:p>
          <a:pPr rtl="0"/>
          <a:r>
            <a:rPr lang="fr-FR" sz="3600" b="1">
              <a:latin typeface="Arial"/>
              <a:cs typeface="Arial"/>
            </a:rPr>
            <a:t>Réseaux et Télécoms</a:t>
          </a:r>
        </a:p>
      </dgm:t>
    </dgm:pt>
    <dgm:pt modelId="{2BD3627F-87E3-4021-A7F0-867113EBF109}" type="parTrans" cxnId="{89A08CBA-D9C6-4470-AAFD-65CC9AC88CB6}">
      <dgm:prSet custT="1"/>
      <dgm:spPr>
        <a:ln w="76200">
          <a:headEnd type="none" w="med" len="med"/>
          <a:tailEnd type="arrow" w="med" len="med"/>
        </a:ln>
      </dgm:spPr>
      <dgm:t>
        <a:bodyPr/>
        <a:lstStyle/>
        <a:p>
          <a:endParaRPr lang="fr-FR" sz="1000"/>
        </a:p>
      </dgm:t>
    </dgm:pt>
    <dgm:pt modelId="{870FF65C-689F-4BA0-9188-42E11671233B}" type="sibTrans" cxnId="{89A08CBA-D9C6-4470-AAFD-65CC9AC88CB6}">
      <dgm:prSet/>
      <dgm:spPr/>
      <dgm:t>
        <a:bodyPr/>
        <a:lstStyle/>
        <a:p>
          <a:endParaRPr lang="fr-FR" sz="3200"/>
        </a:p>
      </dgm:t>
    </dgm:pt>
    <dgm:pt modelId="{994E1AB1-C909-4C05-ADF7-B72484587E69}">
      <dgm:prSet phldrT="[Texte]" custT="1"/>
      <dgm:spPr/>
      <dgm:t>
        <a:bodyPr/>
        <a:lstStyle/>
        <a:p>
          <a:pPr rtl="0"/>
          <a:r>
            <a:rPr lang="fr-FR" sz="3600" b="1">
              <a:latin typeface="Arial"/>
              <a:cs typeface="Arial"/>
            </a:rPr>
            <a:t>Réseaux et Télécoms</a:t>
          </a:r>
        </a:p>
      </dgm:t>
    </dgm:pt>
    <dgm:pt modelId="{5245F785-5D52-4E10-8650-B110E49698E0}" type="parTrans" cxnId="{8B8D94DD-EE4D-4660-BFA5-960EC2F3E779}">
      <dgm:prSet custT="1"/>
      <dgm:spPr>
        <a:ln w="76200">
          <a:headEnd type="none" w="med" len="med"/>
          <a:tailEnd type="arrow" w="med" len="med"/>
        </a:ln>
      </dgm:spPr>
      <dgm:t>
        <a:bodyPr/>
        <a:lstStyle/>
        <a:p>
          <a:endParaRPr lang="fr-FR" sz="900"/>
        </a:p>
      </dgm:t>
    </dgm:pt>
    <dgm:pt modelId="{31C1C5FB-813F-4333-8B88-A6DA0B463174}" type="sibTrans" cxnId="{8B8D94DD-EE4D-4660-BFA5-960EC2F3E779}">
      <dgm:prSet/>
      <dgm:spPr/>
      <dgm:t>
        <a:bodyPr/>
        <a:lstStyle/>
        <a:p>
          <a:endParaRPr lang="fr-FR" sz="3200"/>
        </a:p>
      </dgm:t>
    </dgm:pt>
    <dgm:pt modelId="{7BE9F995-9BE7-4BA5-892F-AEEAEEF9171A}">
      <dgm:prSet phldrT="[Texte]" custT="1"/>
      <dgm:spPr/>
      <dgm:t>
        <a:bodyPr/>
        <a:lstStyle/>
        <a:p>
          <a:r>
            <a:rPr lang="fr-FR" sz="4000" b="1" dirty="0">
              <a:latin typeface="Arial" panose="020B0604020202020204" pitchFamily="34" charset="0"/>
              <a:cs typeface="Arial" panose="020B0604020202020204" pitchFamily="34" charset="0"/>
            </a:rPr>
            <a:t>Première année</a:t>
          </a:r>
        </a:p>
      </dgm:t>
    </dgm:pt>
    <dgm:pt modelId="{E47CDB5D-E14A-41BF-AA4D-BB6E2B4DE04A}" type="parTrans" cxnId="{2AB2C227-2B05-4224-93B1-5A6BFECFB0EC}">
      <dgm:prSet/>
      <dgm:spPr/>
      <dgm:t>
        <a:bodyPr/>
        <a:lstStyle/>
        <a:p>
          <a:endParaRPr lang="fr-FR" sz="3200"/>
        </a:p>
      </dgm:t>
    </dgm:pt>
    <dgm:pt modelId="{66428B4A-AB72-49EF-AE72-0C217AF2A0BF}" type="sibTrans" cxnId="{2AB2C227-2B05-4224-93B1-5A6BFECFB0EC}">
      <dgm:prSet/>
      <dgm:spPr/>
      <dgm:t>
        <a:bodyPr/>
        <a:lstStyle/>
        <a:p>
          <a:endParaRPr lang="fr-FR" sz="3200"/>
        </a:p>
      </dgm:t>
    </dgm:pt>
    <dgm:pt modelId="{EECA6F69-6C43-4E6B-8CE9-14256DF394E0}">
      <dgm:prSet phldrT="[Texte]" custT="1"/>
      <dgm:spPr/>
      <dgm:t>
        <a:bodyPr/>
        <a:lstStyle/>
        <a:p>
          <a:r>
            <a:rPr lang="fr-FR" sz="4000" b="1" dirty="0">
              <a:latin typeface="Arial" panose="020B0604020202020204" pitchFamily="34" charset="0"/>
              <a:cs typeface="Arial" panose="020B0604020202020204" pitchFamily="34" charset="0"/>
            </a:rPr>
            <a:t>Deuxième année</a:t>
          </a:r>
        </a:p>
      </dgm:t>
    </dgm:pt>
    <dgm:pt modelId="{4E4ADDE3-4917-45E5-A650-3F7B1DB5F73E}" type="parTrans" cxnId="{4C3C80F0-F5EE-4A40-872B-32CA47B30781}">
      <dgm:prSet/>
      <dgm:spPr/>
      <dgm:t>
        <a:bodyPr/>
        <a:lstStyle/>
        <a:p>
          <a:endParaRPr lang="fr-FR" sz="3200"/>
        </a:p>
      </dgm:t>
    </dgm:pt>
    <dgm:pt modelId="{00BB01D1-913B-4830-9BD2-29DE88B775FB}" type="sibTrans" cxnId="{4C3C80F0-F5EE-4A40-872B-32CA47B30781}">
      <dgm:prSet/>
      <dgm:spPr/>
      <dgm:t>
        <a:bodyPr/>
        <a:lstStyle/>
        <a:p>
          <a:endParaRPr lang="fr-FR" sz="3200"/>
        </a:p>
      </dgm:t>
    </dgm:pt>
    <dgm:pt modelId="{8282A7BF-9999-48D4-A76A-36657EE259A6}">
      <dgm:prSet phldrT="[Texte]" custT="1"/>
      <dgm:spPr/>
      <dgm:t>
        <a:bodyPr/>
        <a:lstStyle/>
        <a:p>
          <a:r>
            <a:rPr lang="fr-FR" sz="4000" b="1">
              <a:latin typeface="Arial" panose="020B0604020202020204" pitchFamily="34" charset="0"/>
              <a:cs typeface="Arial" panose="020B0604020202020204" pitchFamily="34" charset="0"/>
            </a:rPr>
            <a:t>Troisième année</a:t>
          </a:r>
        </a:p>
      </dgm:t>
    </dgm:pt>
    <dgm:pt modelId="{8EDFD7A8-B41E-4018-8AC6-7968BD682195}" type="parTrans" cxnId="{0C5B9262-D59B-4B60-BD0D-7E307C336BBF}">
      <dgm:prSet/>
      <dgm:spPr/>
      <dgm:t>
        <a:bodyPr/>
        <a:lstStyle/>
        <a:p>
          <a:endParaRPr lang="fr-FR" sz="3200"/>
        </a:p>
      </dgm:t>
    </dgm:pt>
    <dgm:pt modelId="{35593F98-4735-4427-A79C-2E44129B1395}" type="sibTrans" cxnId="{0C5B9262-D59B-4B60-BD0D-7E307C336BBF}">
      <dgm:prSet/>
      <dgm:spPr/>
      <dgm:t>
        <a:bodyPr/>
        <a:lstStyle/>
        <a:p>
          <a:endParaRPr lang="fr-FR" sz="3200"/>
        </a:p>
      </dgm:t>
    </dgm:pt>
    <dgm:pt modelId="{A9616ED3-0B4C-4D46-9ADB-13044F2FDD59}" type="pres">
      <dgm:prSet presAssocID="{CB48C7B0-9AAD-4BC7-9EC9-DA7C8C62BECC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A963CBD7-24B0-4835-BB74-53D30354328F}" type="pres">
      <dgm:prSet presAssocID="{CB48C7B0-9AAD-4BC7-9EC9-DA7C8C62BECC}" presName="hierFlow" presStyleCnt="0"/>
      <dgm:spPr/>
    </dgm:pt>
    <dgm:pt modelId="{FDD16F5D-6E27-49EE-9CAC-BBEEE1816ED0}" type="pres">
      <dgm:prSet presAssocID="{CB48C7B0-9AAD-4BC7-9EC9-DA7C8C62BECC}" presName="firstBuf" presStyleCnt="0"/>
      <dgm:spPr/>
    </dgm:pt>
    <dgm:pt modelId="{0F29B6C5-AE5D-4D0F-A54A-A4F836CA7AD7}" type="pres">
      <dgm:prSet presAssocID="{CB48C7B0-9AAD-4BC7-9EC9-DA7C8C62BECC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2584D389-ECCB-4C3C-A410-61BB98C09EE9}" type="pres">
      <dgm:prSet presAssocID="{33B5D1B6-2510-4AFB-AAEF-BA8410529B35}" presName="Name17" presStyleCnt="0"/>
      <dgm:spPr/>
    </dgm:pt>
    <dgm:pt modelId="{9EC98F61-69C4-48B6-BFD0-1DF38F750128}" type="pres">
      <dgm:prSet presAssocID="{33B5D1B6-2510-4AFB-AAEF-BA8410529B35}" presName="level1Shape" presStyleLbl="node0" presStyleIdx="0" presStyleCnt="1">
        <dgm:presLayoutVars>
          <dgm:chPref val="3"/>
        </dgm:presLayoutVars>
      </dgm:prSet>
      <dgm:spPr/>
    </dgm:pt>
    <dgm:pt modelId="{A4BC950A-55EE-4B52-95F9-DF649F80E4EA}" type="pres">
      <dgm:prSet presAssocID="{33B5D1B6-2510-4AFB-AAEF-BA8410529B35}" presName="hierChild2" presStyleCnt="0"/>
      <dgm:spPr/>
    </dgm:pt>
    <dgm:pt modelId="{FF339782-DB8A-496E-8666-E602FA7F928B}" type="pres">
      <dgm:prSet presAssocID="{5582D10D-9AF5-47D4-BCB6-CD912849FB32}" presName="Name25" presStyleLbl="parChTrans1D2" presStyleIdx="0" presStyleCnt="2"/>
      <dgm:spPr/>
    </dgm:pt>
    <dgm:pt modelId="{865C99F0-C5A5-4065-851B-698A805B4761}" type="pres">
      <dgm:prSet presAssocID="{5582D10D-9AF5-47D4-BCB6-CD912849FB32}" presName="connTx" presStyleLbl="parChTrans1D2" presStyleIdx="0" presStyleCnt="2"/>
      <dgm:spPr/>
    </dgm:pt>
    <dgm:pt modelId="{CC51749D-AEE7-4B76-A6F7-22B1EBF8CC0A}" type="pres">
      <dgm:prSet presAssocID="{CD3DAF0F-859C-4A9B-9596-061C4CE9A5ED}" presName="Name30" presStyleCnt="0"/>
      <dgm:spPr/>
    </dgm:pt>
    <dgm:pt modelId="{6AAEBBC3-8B96-4C99-A867-DFF5CA49BB0E}" type="pres">
      <dgm:prSet presAssocID="{CD3DAF0F-859C-4A9B-9596-061C4CE9A5ED}" presName="level2Shape" presStyleLbl="node2" presStyleIdx="0" presStyleCnt="2"/>
      <dgm:spPr/>
    </dgm:pt>
    <dgm:pt modelId="{6529C47C-4A2E-47A7-8886-B7E20B85B5F4}" type="pres">
      <dgm:prSet presAssocID="{CD3DAF0F-859C-4A9B-9596-061C4CE9A5ED}" presName="hierChild3" presStyleCnt="0"/>
      <dgm:spPr/>
    </dgm:pt>
    <dgm:pt modelId="{5B9A3183-009A-4FFA-926C-819B82007246}" type="pres">
      <dgm:prSet presAssocID="{E6E075A9-8298-4B7C-966A-040F38AB9B85}" presName="Name25" presStyleLbl="parChTrans1D3" presStyleIdx="0" presStyleCnt="2"/>
      <dgm:spPr/>
    </dgm:pt>
    <dgm:pt modelId="{BE588487-06A4-4D13-AC18-CED963B50EE0}" type="pres">
      <dgm:prSet presAssocID="{E6E075A9-8298-4B7C-966A-040F38AB9B85}" presName="connTx" presStyleLbl="parChTrans1D3" presStyleIdx="0" presStyleCnt="2"/>
      <dgm:spPr/>
    </dgm:pt>
    <dgm:pt modelId="{488FF7B2-6E75-41C5-9CCF-91CAC3A7B868}" type="pres">
      <dgm:prSet presAssocID="{9C8E1AF3-E257-41DA-8353-343BB2F9049D}" presName="Name30" presStyleCnt="0"/>
      <dgm:spPr/>
    </dgm:pt>
    <dgm:pt modelId="{4C654A7E-94F9-47AF-B7C9-5DAE0B19BA70}" type="pres">
      <dgm:prSet presAssocID="{9C8E1AF3-E257-41DA-8353-343BB2F9049D}" presName="level2Shape" presStyleLbl="node3" presStyleIdx="0" presStyleCnt="2"/>
      <dgm:spPr/>
    </dgm:pt>
    <dgm:pt modelId="{165EED5E-718A-4F12-BAC4-E7738A23B10F}" type="pres">
      <dgm:prSet presAssocID="{9C8E1AF3-E257-41DA-8353-343BB2F9049D}" presName="hierChild3" presStyleCnt="0"/>
      <dgm:spPr/>
    </dgm:pt>
    <dgm:pt modelId="{7173E984-8A34-4BC4-B43B-AF47644792BD}" type="pres">
      <dgm:prSet presAssocID="{2BD3627F-87E3-4021-A7F0-867113EBF109}" presName="Name25" presStyleLbl="parChTrans1D2" presStyleIdx="1" presStyleCnt="2"/>
      <dgm:spPr/>
    </dgm:pt>
    <dgm:pt modelId="{03C5D30E-6098-445F-8D7A-9513FD6E56C6}" type="pres">
      <dgm:prSet presAssocID="{2BD3627F-87E3-4021-A7F0-867113EBF109}" presName="connTx" presStyleLbl="parChTrans1D2" presStyleIdx="1" presStyleCnt="2"/>
      <dgm:spPr/>
    </dgm:pt>
    <dgm:pt modelId="{DEF4F479-0EEE-4375-9829-FDA2AD04B3F7}" type="pres">
      <dgm:prSet presAssocID="{EF96E921-AD42-42DF-B668-E830586ECFF6}" presName="Name30" presStyleCnt="0"/>
      <dgm:spPr/>
    </dgm:pt>
    <dgm:pt modelId="{2F11FA7E-4120-4A5D-996D-A177B615B81C}" type="pres">
      <dgm:prSet presAssocID="{EF96E921-AD42-42DF-B668-E830586ECFF6}" presName="level2Shape" presStyleLbl="node2" presStyleIdx="1" presStyleCnt="2"/>
      <dgm:spPr/>
    </dgm:pt>
    <dgm:pt modelId="{4CF8D05A-477C-49D8-8807-729ED8D6AA74}" type="pres">
      <dgm:prSet presAssocID="{EF96E921-AD42-42DF-B668-E830586ECFF6}" presName="hierChild3" presStyleCnt="0"/>
      <dgm:spPr/>
    </dgm:pt>
    <dgm:pt modelId="{386B1A59-500C-4AF0-8796-1A9C4C5EEAFA}" type="pres">
      <dgm:prSet presAssocID="{5245F785-5D52-4E10-8650-B110E49698E0}" presName="Name25" presStyleLbl="parChTrans1D3" presStyleIdx="1" presStyleCnt="2"/>
      <dgm:spPr/>
    </dgm:pt>
    <dgm:pt modelId="{C8644CD4-13F2-4D64-AA50-911E5FD0B655}" type="pres">
      <dgm:prSet presAssocID="{5245F785-5D52-4E10-8650-B110E49698E0}" presName="connTx" presStyleLbl="parChTrans1D3" presStyleIdx="1" presStyleCnt="2"/>
      <dgm:spPr/>
    </dgm:pt>
    <dgm:pt modelId="{4E6E140E-1ED4-4DBD-B4DE-D076615CBA27}" type="pres">
      <dgm:prSet presAssocID="{994E1AB1-C909-4C05-ADF7-B72484587E69}" presName="Name30" presStyleCnt="0"/>
      <dgm:spPr/>
    </dgm:pt>
    <dgm:pt modelId="{9F1C4D2A-F44A-4795-980D-44FF321FA0B5}" type="pres">
      <dgm:prSet presAssocID="{994E1AB1-C909-4C05-ADF7-B72484587E69}" presName="level2Shape" presStyleLbl="node3" presStyleIdx="1" presStyleCnt="2"/>
      <dgm:spPr/>
    </dgm:pt>
    <dgm:pt modelId="{F8656ED9-0422-4448-8C9F-D70208FFCABB}" type="pres">
      <dgm:prSet presAssocID="{994E1AB1-C909-4C05-ADF7-B72484587E69}" presName="hierChild3" presStyleCnt="0"/>
      <dgm:spPr/>
    </dgm:pt>
    <dgm:pt modelId="{EF1DEC1C-16F8-46F6-A12B-8FB8C09870B4}" type="pres">
      <dgm:prSet presAssocID="{CB48C7B0-9AAD-4BC7-9EC9-DA7C8C62BECC}" presName="bgShapesFlow" presStyleCnt="0"/>
      <dgm:spPr/>
    </dgm:pt>
    <dgm:pt modelId="{3FE5761B-4825-4D00-8495-03B923784A80}" type="pres">
      <dgm:prSet presAssocID="{7BE9F995-9BE7-4BA5-892F-AEEAEEF9171A}" presName="rectComp" presStyleCnt="0"/>
      <dgm:spPr/>
    </dgm:pt>
    <dgm:pt modelId="{1B6E057B-AADB-4938-B3B9-7422269054BA}" type="pres">
      <dgm:prSet presAssocID="{7BE9F995-9BE7-4BA5-892F-AEEAEEF9171A}" presName="bgRect" presStyleLbl="bgShp" presStyleIdx="0" presStyleCnt="3"/>
      <dgm:spPr/>
    </dgm:pt>
    <dgm:pt modelId="{E8F39685-C409-460D-B220-D0CF68372399}" type="pres">
      <dgm:prSet presAssocID="{7BE9F995-9BE7-4BA5-892F-AEEAEEF9171A}" presName="bgRectTx" presStyleLbl="bgShp" presStyleIdx="0" presStyleCnt="3">
        <dgm:presLayoutVars>
          <dgm:bulletEnabled val="1"/>
        </dgm:presLayoutVars>
      </dgm:prSet>
      <dgm:spPr/>
    </dgm:pt>
    <dgm:pt modelId="{9D530278-8C63-4711-927B-9AA5BE65453D}" type="pres">
      <dgm:prSet presAssocID="{7BE9F995-9BE7-4BA5-892F-AEEAEEF9171A}" presName="spComp" presStyleCnt="0"/>
      <dgm:spPr/>
    </dgm:pt>
    <dgm:pt modelId="{882170B6-FA35-4075-8503-EDD9FE90C013}" type="pres">
      <dgm:prSet presAssocID="{7BE9F995-9BE7-4BA5-892F-AEEAEEF9171A}" presName="hSp" presStyleCnt="0"/>
      <dgm:spPr/>
    </dgm:pt>
    <dgm:pt modelId="{29E409E5-E0D2-4D59-9A68-7D7EA953637D}" type="pres">
      <dgm:prSet presAssocID="{EECA6F69-6C43-4E6B-8CE9-14256DF394E0}" presName="rectComp" presStyleCnt="0"/>
      <dgm:spPr/>
    </dgm:pt>
    <dgm:pt modelId="{8002F069-E14F-40C8-999F-0C4ED3BB51F1}" type="pres">
      <dgm:prSet presAssocID="{EECA6F69-6C43-4E6B-8CE9-14256DF394E0}" presName="bgRect" presStyleLbl="bgShp" presStyleIdx="1" presStyleCnt="3"/>
      <dgm:spPr/>
    </dgm:pt>
    <dgm:pt modelId="{F158ED3A-FF73-4205-A9C9-AC6349498FC6}" type="pres">
      <dgm:prSet presAssocID="{EECA6F69-6C43-4E6B-8CE9-14256DF394E0}" presName="bgRectTx" presStyleLbl="bgShp" presStyleIdx="1" presStyleCnt="3">
        <dgm:presLayoutVars>
          <dgm:bulletEnabled val="1"/>
        </dgm:presLayoutVars>
      </dgm:prSet>
      <dgm:spPr/>
    </dgm:pt>
    <dgm:pt modelId="{FEB96079-0A35-4927-AB35-46E62F3875B6}" type="pres">
      <dgm:prSet presAssocID="{EECA6F69-6C43-4E6B-8CE9-14256DF394E0}" presName="spComp" presStyleCnt="0"/>
      <dgm:spPr/>
    </dgm:pt>
    <dgm:pt modelId="{C435D968-338E-49DC-9134-AA84391604D0}" type="pres">
      <dgm:prSet presAssocID="{EECA6F69-6C43-4E6B-8CE9-14256DF394E0}" presName="hSp" presStyleCnt="0"/>
      <dgm:spPr/>
    </dgm:pt>
    <dgm:pt modelId="{D2A603F3-31D5-49DE-991F-1B394784E43F}" type="pres">
      <dgm:prSet presAssocID="{8282A7BF-9999-48D4-A76A-36657EE259A6}" presName="rectComp" presStyleCnt="0"/>
      <dgm:spPr/>
    </dgm:pt>
    <dgm:pt modelId="{25430679-5403-47B4-9305-7A35B7C5BEC8}" type="pres">
      <dgm:prSet presAssocID="{8282A7BF-9999-48D4-A76A-36657EE259A6}" presName="bgRect" presStyleLbl="bgShp" presStyleIdx="2" presStyleCnt="3" custLinFactNeighborX="20663" custLinFactNeighborY="16386"/>
      <dgm:spPr/>
    </dgm:pt>
    <dgm:pt modelId="{80A37D11-A3D1-4B49-AAD2-5911EA15037F}" type="pres">
      <dgm:prSet presAssocID="{8282A7BF-9999-48D4-A76A-36657EE259A6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978B4002-89EC-4680-AC3F-F6C047389D3B}" type="presOf" srcId="{EF96E921-AD42-42DF-B668-E830586ECFF6}" destId="{2F11FA7E-4120-4A5D-996D-A177B615B81C}" srcOrd="0" destOrd="0" presId="urn:microsoft.com/office/officeart/2005/8/layout/hierarchy5"/>
    <dgm:cxn modelId="{A6333B07-0C74-4101-B79F-0D7CCE5413A6}" type="presOf" srcId="{7BE9F995-9BE7-4BA5-892F-AEEAEEF9171A}" destId="{E8F39685-C409-460D-B220-D0CF68372399}" srcOrd="1" destOrd="0" presId="urn:microsoft.com/office/officeart/2005/8/layout/hierarchy5"/>
    <dgm:cxn modelId="{E7514809-65AD-477B-8741-76ECDF454C70}" type="presOf" srcId="{2BD3627F-87E3-4021-A7F0-867113EBF109}" destId="{03C5D30E-6098-445F-8D7A-9513FD6E56C6}" srcOrd="1" destOrd="0" presId="urn:microsoft.com/office/officeart/2005/8/layout/hierarchy5"/>
    <dgm:cxn modelId="{D839F513-D16B-4A4E-80E3-606C68CEE47E}" srcId="{CD3DAF0F-859C-4A9B-9596-061C4CE9A5ED}" destId="{9C8E1AF3-E257-41DA-8353-343BB2F9049D}" srcOrd="0" destOrd="0" parTransId="{E6E075A9-8298-4B7C-966A-040F38AB9B85}" sibTransId="{84990819-F468-43C2-A397-CEFF99454C5D}"/>
    <dgm:cxn modelId="{197F5725-5081-4DF1-B8B1-0BA1983905F7}" type="presOf" srcId="{2BD3627F-87E3-4021-A7F0-867113EBF109}" destId="{7173E984-8A34-4BC4-B43B-AF47644792BD}" srcOrd="0" destOrd="0" presId="urn:microsoft.com/office/officeart/2005/8/layout/hierarchy5"/>
    <dgm:cxn modelId="{2AB2C227-2B05-4224-93B1-5A6BFECFB0EC}" srcId="{CB48C7B0-9AAD-4BC7-9EC9-DA7C8C62BECC}" destId="{7BE9F995-9BE7-4BA5-892F-AEEAEEF9171A}" srcOrd="1" destOrd="0" parTransId="{E47CDB5D-E14A-41BF-AA4D-BB6E2B4DE04A}" sibTransId="{66428B4A-AB72-49EF-AE72-0C217AF2A0BF}"/>
    <dgm:cxn modelId="{ACB62F2F-887E-4F9D-BC9D-4C757C22FB95}" type="presOf" srcId="{33B5D1B6-2510-4AFB-AAEF-BA8410529B35}" destId="{9EC98F61-69C4-48B6-BFD0-1DF38F750128}" srcOrd="0" destOrd="0" presId="urn:microsoft.com/office/officeart/2005/8/layout/hierarchy5"/>
    <dgm:cxn modelId="{B1460730-E6D9-4298-BB95-14FAA4F9AA67}" type="presOf" srcId="{5582D10D-9AF5-47D4-BCB6-CD912849FB32}" destId="{865C99F0-C5A5-4065-851B-698A805B4761}" srcOrd="1" destOrd="0" presId="urn:microsoft.com/office/officeart/2005/8/layout/hierarchy5"/>
    <dgm:cxn modelId="{DE24A430-9264-4E5C-B6EA-99C3A91502CB}" type="presOf" srcId="{CD3DAF0F-859C-4A9B-9596-061C4CE9A5ED}" destId="{6AAEBBC3-8B96-4C99-A867-DFF5CA49BB0E}" srcOrd="0" destOrd="0" presId="urn:microsoft.com/office/officeart/2005/8/layout/hierarchy5"/>
    <dgm:cxn modelId="{F401D95B-45AD-4585-A0FD-F380677DDDBE}" type="presOf" srcId="{E6E075A9-8298-4B7C-966A-040F38AB9B85}" destId="{BE588487-06A4-4D13-AC18-CED963B50EE0}" srcOrd="1" destOrd="0" presId="urn:microsoft.com/office/officeart/2005/8/layout/hierarchy5"/>
    <dgm:cxn modelId="{C19AAA5D-F1DE-413B-8F82-CE95ACA6A632}" type="presOf" srcId="{8282A7BF-9999-48D4-A76A-36657EE259A6}" destId="{25430679-5403-47B4-9305-7A35B7C5BEC8}" srcOrd="0" destOrd="0" presId="urn:microsoft.com/office/officeart/2005/8/layout/hierarchy5"/>
    <dgm:cxn modelId="{0C5B9262-D59B-4B60-BD0D-7E307C336BBF}" srcId="{CB48C7B0-9AAD-4BC7-9EC9-DA7C8C62BECC}" destId="{8282A7BF-9999-48D4-A76A-36657EE259A6}" srcOrd="3" destOrd="0" parTransId="{8EDFD7A8-B41E-4018-8AC6-7968BD682195}" sibTransId="{35593F98-4735-4427-A79C-2E44129B1395}"/>
    <dgm:cxn modelId="{BF118D43-8FE9-49E9-B146-4165985FCACC}" type="presOf" srcId="{EECA6F69-6C43-4E6B-8CE9-14256DF394E0}" destId="{F158ED3A-FF73-4205-A9C9-AC6349498FC6}" srcOrd="1" destOrd="0" presId="urn:microsoft.com/office/officeart/2005/8/layout/hierarchy5"/>
    <dgm:cxn modelId="{DD301244-3B6C-4AD3-98D9-5D7A1E314BDA}" type="presOf" srcId="{7BE9F995-9BE7-4BA5-892F-AEEAEEF9171A}" destId="{1B6E057B-AADB-4938-B3B9-7422269054BA}" srcOrd="0" destOrd="0" presId="urn:microsoft.com/office/officeart/2005/8/layout/hierarchy5"/>
    <dgm:cxn modelId="{2D8EF44E-55B3-451B-A6C6-793F24D79A44}" type="presOf" srcId="{E6E075A9-8298-4B7C-966A-040F38AB9B85}" destId="{5B9A3183-009A-4FFA-926C-819B82007246}" srcOrd="0" destOrd="0" presId="urn:microsoft.com/office/officeart/2005/8/layout/hierarchy5"/>
    <dgm:cxn modelId="{AF0B4E7D-0636-453F-A5A5-64D6D044FE07}" type="presOf" srcId="{EECA6F69-6C43-4E6B-8CE9-14256DF394E0}" destId="{8002F069-E14F-40C8-999F-0C4ED3BB51F1}" srcOrd="0" destOrd="0" presId="urn:microsoft.com/office/officeart/2005/8/layout/hierarchy5"/>
    <dgm:cxn modelId="{57604293-5F1B-4208-958B-DCEC86934AEB}" type="presOf" srcId="{9C8E1AF3-E257-41DA-8353-343BB2F9049D}" destId="{4C654A7E-94F9-47AF-B7C9-5DAE0B19BA70}" srcOrd="0" destOrd="0" presId="urn:microsoft.com/office/officeart/2005/8/layout/hierarchy5"/>
    <dgm:cxn modelId="{ECDD19B6-EA05-415A-9D4F-DBC09E016135}" srcId="{CB48C7B0-9AAD-4BC7-9EC9-DA7C8C62BECC}" destId="{33B5D1B6-2510-4AFB-AAEF-BA8410529B35}" srcOrd="0" destOrd="0" parTransId="{7C44B2B2-A0F3-4019-90DE-F8F23AFFAD01}" sibTransId="{E50815C4-07DC-4662-99D1-CF26517EE75C}"/>
    <dgm:cxn modelId="{89A08CBA-D9C6-4470-AAFD-65CC9AC88CB6}" srcId="{33B5D1B6-2510-4AFB-AAEF-BA8410529B35}" destId="{EF96E921-AD42-42DF-B668-E830586ECFF6}" srcOrd="1" destOrd="0" parTransId="{2BD3627F-87E3-4021-A7F0-867113EBF109}" sibTransId="{870FF65C-689F-4BA0-9188-42E11671233B}"/>
    <dgm:cxn modelId="{33AA0BC1-6184-4355-9998-6343888BD4DB}" type="presOf" srcId="{5245F785-5D52-4E10-8650-B110E49698E0}" destId="{386B1A59-500C-4AF0-8796-1A9C4C5EEAFA}" srcOrd="0" destOrd="0" presId="urn:microsoft.com/office/officeart/2005/8/layout/hierarchy5"/>
    <dgm:cxn modelId="{CDB603D4-072D-4CCB-B9CB-7DEBD30BD0F2}" srcId="{33B5D1B6-2510-4AFB-AAEF-BA8410529B35}" destId="{CD3DAF0F-859C-4A9B-9596-061C4CE9A5ED}" srcOrd="0" destOrd="0" parTransId="{5582D10D-9AF5-47D4-BCB6-CD912849FB32}" sibTransId="{5A624929-3642-4008-A1DF-AE1AC3077F0E}"/>
    <dgm:cxn modelId="{7188F8D5-2074-4ACD-8565-F2A47E68BC41}" type="presOf" srcId="{5245F785-5D52-4E10-8650-B110E49698E0}" destId="{C8644CD4-13F2-4D64-AA50-911E5FD0B655}" srcOrd="1" destOrd="0" presId="urn:microsoft.com/office/officeart/2005/8/layout/hierarchy5"/>
    <dgm:cxn modelId="{8B8D94DD-EE4D-4660-BFA5-960EC2F3E779}" srcId="{EF96E921-AD42-42DF-B668-E830586ECFF6}" destId="{994E1AB1-C909-4C05-ADF7-B72484587E69}" srcOrd="0" destOrd="0" parTransId="{5245F785-5D52-4E10-8650-B110E49698E0}" sibTransId="{31C1C5FB-813F-4333-8B88-A6DA0B463174}"/>
    <dgm:cxn modelId="{CAA735E1-C0ED-4244-8FD9-E585B64B0476}" type="presOf" srcId="{8282A7BF-9999-48D4-A76A-36657EE259A6}" destId="{80A37D11-A3D1-4B49-AAD2-5911EA15037F}" srcOrd="1" destOrd="0" presId="urn:microsoft.com/office/officeart/2005/8/layout/hierarchy5"/>
    <dgm:cxn modelId="{BDC7AEEF-E6E9-47A4-AEDA-1F7D0BC0E2AE}" type="presOf" srcId="{994E1AB1-C909-4C05-ADF7-B72484587E69}" destId="{9F1C4D2A-F44A-4795-980D-44FF321FA0B5}" srcOrd="0" destOrd="0" presId="urn:microsoft.com/office/officeart/2005/8/layout/hierarchy5"/>
    <dgm:cxn modelId="{4C3C80F0-F5EE-4A40-872B-32CA47B30781}" srcId="{CB48C7B0-9AAD-4BC7-9EC9-DA7C8C62BECC}" destId="{EECA6F69-6C43-4E6B-8CE9-14256DF394E0}" srcOrd="2" destOrd="0" parTransId="{4E4ADDE3-4917-45E5-A650-3F7B1DB5F73E}" sibTransId="{00BB01D1-913B-4830-9BD2-29DE88B775FB}"/>
    <dgm:cxn modelId="{62B537F8-3E57-4B8A-844E-69B52835DA68}" type="presOf" srcId="{CB48C7B0-9AAD-4BC7-9EC9-DA7C8C62BECC}" destId="{A9616ED3-0B4C-4D46-9ADB-13044F2FDD59}" srcOrd="0" destOrd="0" presId="urn:microsoft.com/office/officeart/2005/8/layout/hierarchy5"/>
    <dgm:cxn modelId="{92F66CFB-738F-4015-80F0-69918AE01494}" type="presOf" srcId="{5582D10D-9AF5-47D4-BCB6-CD912849FB32}" destId="{FF339782-DB8A-496E-8666-E602FA7F928B}" srcOrd="0" destOrd="0" presId="urn:microsoft.com/office/officeart/2005/8/layout/hierarchy5"/>
    <dgm:cxn modelId="{2E2A4CD5-260A-40C2-A1B4-17F7B13F7D1F}" type="presParOf" srcId="{A9616ED3-0B4C-4D46-9ADB-13044F2FDD59}" destId="{A963CBD7-24B0-4835-BB74-53D30354328F}" srcOrd="0" destOrd="0" presId="urn:microsoft.com/office/officeart/2005/8/layout/hierarchy5"/>
    <dgm:cxn modelId="{1DD80AAA-EB6B-439E-A837-D51D0E04B6E7}" type="presParOf" srcId="{A963CBD7-24B0-4835-BB74-53D30354328F}" destId="{FDD16F5D-6E27-49EE-9CAC-BBEEE1816ED0}" srcOrd="0" destOrd="0" presId="urn:microsoft.com/office/officeart/2005/8/layout/hierarchy5"/>
    <dgm:cxn modelId="{10C2542E-D34A-49AD-97A2-EA21B67F9430}" type="presParOf" srcId="{A963CBD7-24B0-4835-BB74-53D30354328F}" destId="{0F29B6C5-AE5D-4D0F-A54A-A4F836CA7AD7}" srcOrd="1" destOrd="0" presId="urn:microsoft.com/office/officeart/2005/8/layout/hierarchy5"/>
    <dgm:cxn modelId="{9B9A4C16-01AC-4D33-BC24-2066B50D26D3}" type="presParOf" srcId="{0F29B6C5-AE5D-4D0F-A54A-A4F836CA7AD7}" destId="{2584D389-ECCB-4C3C-A410-61BB98C09EE9}" srcOrd="0" destOrd="0" presId="urn:microsoft.com/office/officeart/2005/8/layout/hierarchy5"/>
    <dgm:cxn modelId="{903AEFD5-CB36-4A1B-8E78-8E50ABEE22BF}" type="presParOf" srcId="{2584D389-ECCB-4C3C-A410-61BB98C09EE9}" destId="{9EC98F61-69C4-48B6-BFD0-1DF38F750128}" srcOrd="0" destOrd="0" presId="urn:microsoft.com/office/officeart/2005/8/layout/hierarchy5"/>
    <dgm:cxn modelId="{EB06619B-B1BC-4A83-8341-197CF515E69C}" type="presParOf" srcId="{2584D389-ECCB-4C3C-A410-61BB98C09EE9}" destId="{A4BC950A-55EE-4B52-95F9-DF649F80E4EA}" srcOrd="1" destOrd="0" presId="urn:microsoft.com/office/officeart/2005/8/layout/hierarchy5"/>
    <dgm:cxn modelId="{C03BD15A-FEEE-42AB-8F63-1706DA25C89C}" type="presParOf" srcId="{A4BC950A-55EE-4B52-95F9-DF649F80E4EA}" destId="{FF339782-DB8A-496E-8666-E602FA7F928B}" srcOrd="0" destOrd="0" presId="urn:microsoft.com/office/officeart/2005/8/layout/hierarchy5"/>
    <dgm:cxn modelId="{48AF370B-DD62-411F-AAD1-3BA3EA6DE29D}" type="presParOf" srcId="{FF339782-DB8A-496E-8666-E602FA7F928B}" destId="{865C99F0-C5A5-4065-851B-698A805B4761}" srcOrd="0" destOrd="0" presId="urn:microsoft.com/office/officeart/2005/8/layout/hierarchy5"/>
    <dgm:cxn modelId="{F8F46E64-245F-4EFE-94A1-4196AB5AD863}" type="presParOf" srcId="{A4BC950A-55EE-4B52-95F9-DF649F80E4EA}" destId="{CC51749D-AEE7-4B76-A6F7-22B1EBF8CC0A}" srcOrd="1" destOrd="0" presId="urn:microsoft.com/office/officeart/2005/8/layout/hierarchy5"/>
    <dgm:cxn modelId="{69E2DCE7-1484-4FEF-BC36-1B0941DFFBC9}" type="presParOf" srcId="{CC51749D-AEE7-4B76-A6F7-22B1EBF8CC0A}" destId="{6AAEBBC3-8B96-4C99-A867-DFF5CA49BB0E}" srcOrd="0" destOrd="0" presId="urn:microsoft.com/office/officeart/2005/8/layout/hierarchy5"/>
    <dgm:cxn modelId="{9093636B-576E-496B-B00F-B950B4819AA8}" type="presParOf" srcId="{CC51749D-AEE7-4B76-A6F7-22B1EBF8CC0A}" destId="{6529C47C-4A2E-47A7-8886-B7E20B85B5F4}" srcOrd="1" destOrd="0" presId="urn:microsoft.com/office/officeart/2005/8/layout/hierarchy5"/>
    <dgm:cxn modelId="{5854A7CE-1BC1-4634-930E-B358E454DE80}" type="presParOf" srcId="{6529C47C-4A2E-47A7-8886-B7E20B85B5F4}" destId="{5B9A3183-009A-4FFA-926C-819B82007246}" srcOrd="0" destOrd="0" presId="urn:microsoft.com/office/officeart/2005/8/layout/hierarchy5"/>
    <dgm:cxn modelId="{F7F33BA7-5AFA-492D-A132-FA93A489A49B}" type="presParOf" srcId="{5B9A3183-009A-4FFA-926C-819B82007246}" destId="{BE588487-06A4-4D13-AC18-CED963B50EE0}" srcOrd="0" destOrd="0" presId="urn:microsoft.com/office/officeart/2005/8/layout/hierarchy5"/>
    <dgm:cxn modelId="{06E7B8DE-1AB7-4C37-83EB-708C4FC070CC}" type="presParOf" srcId="{6529C47C-4A2E-47A7-8886-B7E20B85B5F4}" destId="{488FF7B2-6E75-41C5-9CCF-91CAC3A7B868}" srcOrd="1" destOrd="0" presId="urn:microsoft.com/office/officeart/2005/8/layout/hierarchy5"/>
    <dgm:cxn modelId="{7AC3E74D-DD8C-43B4-9D3E-1D06D7A7EF65}" type="presParOf" srcId="{488FF7B2-6E75-41C5-9CCF-91CAC3A7B868}" destId="{4C654A7E-94F9-47AF-B7C9-5DAE0B19BA70}" srcOrd="0" destOrd="0" presId="urn:microsoft.com/office/officeart/2005/8/layout/hierarchy5"/>
    <dgm:cxn modelId="{18851B12-F086-4FE4-A9FD-DC05D667A3ED}" type="presParOf" srcId="{488FF7B2-6E75-41C5-9CCF-91CAC3A7B868}" destId="{165EED5E-718A-4F12-BAC4-E7738A23B10F}" srcOrd="1" destOrd="0" presId="urn:microsoft.com/office/officeart/2005/8/layout/hierarchy5"/>
    <dgm:cxn modelId="{1937FE1D-F6B1-4F4E-9408-AAB9F0EA6D38}" type="presParOf" srcId="{A4BC950A-55EE-4B52-95F9-DF649F80E4EA}" destId="{7173E984-8A34-4BC4-B43B-AF47644792BD}" srcOrd="2" destOrd="0" presId="urn:microsoft.com/office/officeart/2005/8/layout/hierarchy5"/>
    <dgm:cxn modelId="{43AEE9FA-B794-4869-930E-3905E4C949B6}" type="presParOf" srcId="{7173E984-8A34-4BC4-B43B-AF47644792BD}" destId="{03C5D30E-6098-445F-8D7A-9513FD6E56C6}" srcOrd="0" destOrd="0" presId="urn:microsoft.com/office/officeart/2005/8/layout/hierarchy5"/>
    <dgm:cxn modelId="{8F339ED1-6B09-4777-9DDC-1776F6CAD970}" type="presParOf" srcId="{A4BC950A-55EE-4B52-95F9-DF649F80E4EA}" destId="{DEF4F479-0EEE-4375-9829-FDA2AD04B3F7}" srcOrd="3" destOrd="0" presId="urn:microsoft.com/office/officeart/2005/8/layout/hierarchy5"/>
    <dgm:cxn modelId="{4DB36B4F-EBCE-46C2-867C-D9EFB317993E}" type="presParOf" srcId="{DEF4F479-0EEE-4375-9829-FDA2AD04B3F7}" destId="{2F11FA7E-4120-4A5D-996D-A177B615B81C}" srcOrd="0" destOrd="0" presId="urn:microsoft.com/office/officeart/2005/8/layout/hierarchy5"/>
    <dgm:cxn modelId="{3824E1D9-9C9D-4751-B548-5D8546C1459C}" type="presParOf" srcId="{DEF4F479-0EEE-4375-9829-FDA2AD04B3F7}" destId="{4CF8D05A-477C-49D8-8807-729ED8D6AA74}" srcOrd="1" destOrd="0" presId="urn:microsoft.com/office/officeart/2005/8/layout/hierarchy5"/>
    <dgm:cxn modelId="{63299605-530A-43C1-B931-C47A5A9CB006}" type="presParOf" srcId="{4CF8D05A-477C-49D8-8807-729ED8D6AA74}" destId="{386B1A59-500C-4AF0-8796-1A9C4C5EEAFA}" srcOrd="0" destOrd="0" presId="urn:microsoft.com/office/officeart/2005/8/layout/hierarchy5"/>
    <dgm:cxn modelId="{3BB7056E-88C2-480A-8D9F-05E58FFF745F}" type="presParOf" srcId="{386B1A59-500C-4AF0-8796-1A9C4C5EEAFA}" destId="{C8644CD4-13F2-4D64-AA50-911E5FD0B655}" srcOrd="0" destOrd="0" presId="urn:microsoft.com/office/officeart/2005/8/layout/hierarchy5"/>
    <dgm:cxn modelId="{A408332E-2187-42B5-9530-952E5DD07CDB}" type="presParOf" srcId="{4CF8D05A-477C-49D8-8807-729ED8D6AA74}" destId="{4E6E140E-1ED4-4DBD-B4DE-D076615CBA27}" srcOrd="1" destOrd="0" presId="urn:microsoft.com/office/officeart/2005/8/layout/hierarchy5"/>
    <dgm:cxn modelId="{77EE75D9-0FCD-457B-A3B3-865BE57CEF7B}" type="presParOf" srcId="{4E6E140E-1ED4-4DBD-B4DE-D076615CBA27}" destId="{9F1C4D2A-F44A-4795-980D-44FF321FA0B5}" srcOrd="0" destOrd="0" presId="urn:microsoft.com/office/officeart/2005/8/layout/hierarchy5"/>
    <dgm:cxn modelId="{D910EDFB-C05D-4D5B-BF41-37E8F2548A9B}" type="presParOf" srcId="{4E6E140E-1ED4-4DBD-B4DE-D076615CBA27}" destId="{F8656ED9-0422-4448-8C9F-D70208FFCABB}" srcOrd="1" destOrd="0" presId="urn:microsoft.com/office/officeart/2005/8/layout/hierarchy5"/>
    <dgm:cxn modelId="{252099B5-8DEB-444C-AE23-C5960969D022}" type="presParOf" srcId="{A9616ED3-0B4C-4D46-9ADB-13044F2FDD59}" destId="{EF1DEC1C-16F8-46F6-A12B-8FB8C09870B4}" srcOrd="1" destOrd="0" presId="urn:microsoft.com/office/officeart/2005/8/layout/hierarchy5"/>
    <dgm:cxn modelId="{20F75EEF-D4CE-488F-B8BE-15E73103ED6A}" type="presParOf" srcId="{EF1DEC1C-16F8-46F6-A12B-8FB8C09870B4}" destId="{3FE5761B-4825-4D00-8495-03B923784A80}" srcOrd="0" destOrd="0" presId="urn:microsoft.com/office/officeart/2005/8/layout/hierarchy5"/>
    <dgm:cxn modelId="{209499CB-9CC9-4032-AD09-83DDF38E4977}" type="presParOf" srcId="{3FE5761B-4825-4D00-8495-03B923784A80}" destId="{1B6E057B-AADB-4938-B3B9-7422269054BA}" srcOrd="0" destOrd="0" presId="urn:microsoft.com/office/officeart/2005/8/layout/hierarchy5"/>
    <dgm:cxn modelId="{C8E9486E-FF0B-4EFD-B04A-2097925DF976}" type="presParOf" srcId="{3FE5761B-4825-4D00-8495-03B923784A80}" destId="{E8F39685-C409-460D-B220-D0CF68372399}" srcOrd="1" destOrd="0" presId="urn:microsoft.com/office/officeart/2005/8/layout/hierarchy5"/>
    <dgm:cxn modelId="{864984C3-58BB-4242-B680-E5D6D43AD0F6}" type="presParOf" srcId="{EF1DEC1C-16F8-46F6-A12B-8FB8C09870B4}" destId="{9D530278-8C63-4711-927B-9AA5BE65453D}" srcOrd="1" destOrd="0" presId="urn:microsoft.com/office/officeart/2005/8/layout/hierarchy5"/>
    <dgm:cxn modelId="{CC09FDBB-18BA-4D53-91F1-CA20B0B8F04D}" type="presParOf" srcId="{9D530278-8C63-4711-927B-9AA5BE65453D}" destId="{882170B6-FA35-4075-8503-EDD9FE90C013}" srcOrd="0" destOrd="0" presId="urn:microsoft.com/office/officeart/2005/8/layout/hierarchy5"/>
    <dgm:cxn modelId="{8660849E-9C69-41F0-8A62-400658E8BEA5}" type="presParOf" srcId="{EF1DEC1C-16F8-46F6-A12B-8FB8C09870B4}" destId="{29E409E5-E0D2-4D59-9A68-7D7EA953637D}" srcOrd="2" destOrd="0" presId="urn:microsoft.com/office/officeart/2005/8/layout/hierarchy5"/>
    <dgm:cxn modelId="{547D0CF1-9414-4D83-B53D-6F6998A8A1DC}" type="presParOf" srcId="{29E409E5-E0D2-4D59-9A68-7D7EA953637D}" destId="{8002F069-E14F-40C8-999F-0C4ED3BB51F1}" srcOrd="0" destOrd="0" presId="urn:microsoft.com/office/officeart/2005/8/layout/hierarchy5"/>
    <dgm:cxn modelId="{46980881-862D-4011-A8B2-461B2FE2D75B}" type="presParOf" srcId="{29E409E5-E0D2-4D59-9A68-7D7EA953637D}" destId="{F158ED3A-FF73-4205-A9C9-AC6349498FC6}" srcOrd="1" destOrd="0" presId="urn:microsoft.com/office/officeart/2005/8/layout/hierarchy5"/>
    <dgm:cxn modelId="{1F25B8D1-8FCE-43D2-A356-D6FADDDE4EE8}" type="presParOf" srcId="{EF1DEC1C-16F8-46F6-A12B-8FB8C09870B4}" destId="{FEB96079-0A35-4927-AB35-46E62F3875B6}" srcOrd="3" destOrd="0" presId="urn:microsoft.com/office/officeart/2005/8/layout/hierarchy5"/>
    <dgm:cxn modelId="{6D146524-8ECB-4B9D-A804-21E67C5A6611}" type="presParOf" srcId="{FEB96079-0A35-4927-AB35-46E62F3875B6}" destId="{C435D968-338E-49DC-9134-AA84391604D0}" srcOrd="0" destOrd="0" presId="urn:microsoft.com/office/officeart/2005/8/layout/hierarchy5"/>
    <dgm:cxn modelId="{B78CDDA5-B2D8-491C-90D3-7C0C0E1C99A1}" type="presParOf" srcId="{EF1DEC1C-16F8-46F6-A12B-8FB8C09870B4}" destId="{D2A603F3-31D5-49DE-991F-1B394784E43F}" srcOrd="4" destOrd="0" presId="urn:microsoft.com/office/officeart/2005/8/layout/hierarchy5"/>
    <dgm:cxn modelId="{F4C8FC1B-7693-457A-9EC4-F2066E426DC6}" type="presParOf" srcId="{D2A603F3-31D5-49DE-991F-1B394784E43F}" destId="{25430679-5403-47B4-9305-7A35B7C5BEC8}" srcOrd="0" destOrd="0" presId="urn:microsoft.com/office/officeart/2005/8/layout/hierarchy5"/>
    <dgm:cxn modelId="{2FFD8E3F-E59F-4218-AC67-2CB3624DBB8C}" type="presParOf" srcId="{D2A603F3-31D5-49DE-991F-1B394784E43F}" destId="{80A37D11-A3D1-4B49-AAD2-5911EA15037F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430679-5403-47B4-9305-7A35B7C5BEC8}">
      <dsp:nvSpPr>
        <dsp:cNvPr id="0" name=""/>
        <dsp:cNvSpPr/>
      </dsp:nvSpPr>
      <dsp:spPr>
        <a:xfrm>
          <a:off x="11295131" y="0"/>
          <a:ext cx="4835043" cy="80979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b="1" kern="1200">
              <a:latin typeface="Arial" panose="020B0604020202020204" pitchFamily="34" charset="0"/>
              <a:cs typeface="Arial" panose="020B0604020202020204" pitchFamily="34" charset="0"/>
            </a:rPr>
            <a:t>Troisième année</a:t>
          </a:r>
        </a:p>
      </dsp:txBody>
      <dsp:txXfrm>
        <a:off x="11295131" y="0"/>
        <a:ext cx="4835043" cy="2429383"/>
      </dsp:txXfrm>
    </dsp:sp>
    <dsp:sp modelId="{8002F069-E14F-40C8-999F-0C4ED3BB51F1}">
      <dsp:nvSpPr>
        <dsp:cNvPr id="0" name=""/>
        <dsp:cNvSpPr/>
      </dsp:nvSpPr>
      <dsp:spPr>
        <a:xfrm>
          <a:off x="5647565" y="0"/>
          <a:ext cx="4835043" cy="80979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b="1" kern="1200" dirty="0">
              <a:latin typeface="Arial" panose="020B0604020202020204" pitchFamily="34" charset="0"/>
              <a:cs typeface="Arial" panose="020B0604020202020204" pitchFamily="34" charset="0"/>
            </a:rPr>
            <a:t>Deuxième année</a:t>
          </a:r>
        </a:p>
      </dsp:txBody>
      <dsp:txXfrm>
        <a:off x="5647565" y="0"/>
        <a:ext cx="4835043" cy="2429383"/>
      </dsp:txXfrm>
    </dsp:sp>
    <dsp:sp modelId="{1B6E057B-AADB-4938-B3B9-7422269054BA}">
      <dsp:nvSpPr>
        <dsp:cNvPr id="0" name=""/>
        <dsp:cNvSpPr/>
      </dsp:nvSpPr>
      <dsp:spPr>
        <a:xfrm>
          <a:off x="2728" y="0"/>
          <a:ext cx="4835043" cy="809794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4480" tIns="284480" rIns="284480" bIns="28448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b="1" kern="1200" dirty="0">
              <a:latin typeface="Arial" panose="020B0604020202020204" pitchFamily="34" charset="0"/>
              <a:cs typeface="Arial" panose="020B0604020202020204" pitchFamily="34" charset="0"/>
            </a:rPr>
            <a:t>Première année</a:t>
          </a:r>
        </a:p>
      </dsp:txBody>
      <dsp:txXfrm>
        <a:off x="2728" y="0"/>
        <a:ext cx="4835043" cy="2429383"/>
      </dsp:txXfrm>
    </dsp:sp>
    <dsp:sp modelId="{9EC98F61-69C4-48B6-BFD0-1DF38F750128}">
      <dsp:nvSpPr>
        <dsp:cNvPr id="0" name=""/>
        <dsp:cNvSpPr/>
      </dsp:nvSpPr>
      <dsp:spPr>
        <a:xfrm>
          <a:off x="407625" y="4089462"/>
          <a:ext cx="4048972" cy="20244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b="1" kern="1200">
              <a:latin typeface="Arial" panose="020B0604020202020204" pitchFamily="34" charset="0"/>
              <a:cs typeface="Arial" panose="020B0604020202020204" pitchFamily="34" charset="0"/>
            </a:rPr>
            <a:t>Génie électrique</a:t>
          </a:r>
        </a:p>
      </dsp:txBody>
      <dsp:txXfrm>
        <a:off x="466920" y="4148757"/>
        <a:ext cx="3930382" cy="1905896"/>
      </dsp:txXfrm>
    </dsp:sp>
    <dsp:sp modelId="{FF339782-DB8A-496E-8666-E602FA7F928B}">
      <dsp:nvSpPr>
        <dsp:cNvPr id="0" name=""/>
        <dsp:cNvSpPr/>
      </dsp:nvSpPr>
      <dsp:spPr>
        <a:xfrm rot="19457599">
          <a:off x="4269127" y="4497166"/>
          <a:ext cx="1994530" cy="45000"/>
        </a:xfrm>
        <a:custGeom>
          <a:avLst/>
          <a:gdLst/>
          <a:ahLst/>
          <a:cxnLst/>
          <a:rect l="0" t="0" r="0" b="0"/>
          <a:pathLst>
            <a:path>
              <a:moveTo>
                <a:pt x="0" y="22500"/>
              </a:moveTo>
              <a:lnTo>
                <a:pt x="1994530" y="22500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  <a:headEnd type="none" w="med" len="med"/>
          <a:tailEnd type="arrow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000" kern="1200"/>
        </a:p>
      </dsp:txBody>
      <dsp:txXfrm>
        <a:off x="5216529" y="4469802"/>
        <a:ext cx="99726" cy="99726"/>
      </dsp:txXfrm>
    </dsp:sp>
    <dsp:sp modelId="{6AAEBBC3-8B96-4C99-A867-DFF5CA49BB0E}">
      <dsp:nvSpPr>
        <dsp:cNvPr id="0" name=""/>
        <dsp:cNvSpPr/>
      </dsp:nvSpPr>
      <dsp:spPr>
        <a:xfrm>
          <a:off x="6076187" y="2925382"/>
          <a:ext cx="4048972" cy="20244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b="1" kern="1200">
              <a:latin typeface="Arial"/>
              <a:cs typeface="Arial"/>
            </a:rPr>
            <a:t>Électronique Programmable</a:t>
          </a:r>
        </a:p>
      </dsp:txBody>
      <dsp:txXfrm>
        <a:off x="6135482" y="2984677"/>
        <a:ext cx="3930382" cy="1905896"/>
      </dsp:txXfrm>
    </dsp:sp>
    <dsp:sp modelId="{5B9A3183-009A-4FFA-926C-819B82007246}">
      <dsp:nvSpPr>
        <dsp:cNvPr id="0" name=""/>
        <dsp:cNvSpPr/>
      </dsp:nvSpPr>
      <dsp:spPr>
        <a:xfrm>
          <a:off x="10125160" y="3915126"/>
          <a:ext cx="1619589" cy="45000"/>
        </a:xfrm>
        <a:custGeom>
          <a:avLst/>
          <a:gdLst/>
          <a:ahLst/>
          <a:cxnLst/>
          <a:rect l="0" t="0" r="0" b="0"/>
          <a:pathLst>
            <a:path>
              <a:moveTo>
                <a:pt x="0" y="22500"/>
              </a:moveTo>
              <a:lnTo>
                <a:pt x="1619589" y="22500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  <a:headEnd type="none" w="med" len="med"/>
          <a:tailEnd type="arrow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900" kern="1200"/>
        </a:p>
      </dsp:txBody>
      <dsp:txXfrm>
        <a:off x="10894465" y="3897136"/>
        <a:ext cx="80979" cy="80979"/>
      </dsp:txXfrm>
    </dsp:sp>
    <dsp:sp modelId="{4C654A7E-94F9-47AF-B7C9-5DAE0B19BA70}">
      <dsp:nvSpPr>
        <dsp:cNvPr id="0" name=""/>
        <dsp:cNvSpPr/>
      </dsp:nvSpPr>
      <dsp:spPr>
        <a:xfrm>
          <a:off x="11744749" y="2925382"/>
          <a:ext cx="4048972" cy="20244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b="1" kern="1200">
              <a:latin typeface="Arial"/>
              <a:cs typeface="Arial"/>
            </a:rPr>
            <a:t>Électronique Programmable</a:t>
          </a:r>
        </a:p>
      </dsp:txBody>
      <dsp:txXfrm>
        <a:off x="11804044" y="2984677"/>
        <a:ext cx="3930382" cy="1905896"/>
      </dsp:txXfrm>
    </dsp:sp>
    <dsp:sp modelId="{7173E984-8A34-4BC4-B43B-AF47644792BD}">
      <dsp:nvSpPr>
        <dsp:cNvPr id="0" name=""/>
        <dsp:cNvSpPr/>
      </dsp:nvSpPr>
      <dsp:spPr>
        <a:xfrm rot="2142401">
          <a:off x="4269127" y="5661245"/>
          <a:ext cx="1994530" cy="45000"/>
        </a:xfrm>
        <a:custGeom>
          <a:avLst/>
          <a:gdLst/>
          <a:ahLst/>
          <a:cxnLst/>
          <a:rect l="0" t="0" r="0" b="0"/>
          <a:pathLst>
            <a:path>
              <a:moveTo>
                <a:pt x="0" y="22500"/>
              </a:moveTo>
              <a:lnTo>
                <a:pt x="1994530" y="22500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  <a:headEnd type="none" w="med" len="med"/>
          <a:tailEnd type="arrow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000" kern="1200"/>
        </a:p>
      </dsp:txBody>
      <dsp:txXfrm>
        <a:off x="5216529" y="5633882"/>
        <a:ext cx="99726" cy="99726"/>
      </dsp:txXfrm>
    </dsp:sp>
    <dsp:sp modelId="{2F11FA7E-4120-4A5D-996D-A177B615B81C}">
      <dsp:nvSpPr>
        <dsp:cNvPr id="0" name=""/>
        <dsp:cNvSpPr/>
      </dsp:nvSpPr>
      <dsp:spPr>
        <a:xfrm>
          <a:off x="6076187" y="5253542"/>
          <a:ext cx="4048972" cy="20244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b="1" kern="1200">
              <a:latin typeface="Arial"/>
              <a:cs typeface="Arial"/>
            </a:rPr>
            <a:t>Réseaux et Télécoms</a:t>
          </a:r>
        </a:p>
      </dsp:txBody>
      <dsp:txXfrm>
        <a:off x="6135482" y="5312837"/>
        <a:ext cx="3930382" cy="1905896"/>
      </dsp:txXfrm>
    </dsp:sp>
    <dsp:sp modelId="{386B1A59-500C-4AF0-8796-1A9C4C5EEAFA}">
      <dsp:nvSpPr>
        <dsp:cNvPr id="0" name=""/>
        <dsp:cNvSpPr/>
      </dsp:nvSpPr>
      <dsp:spPr>
        <a:xfrm>
          <a:off x="10125160" y="6243285"/>
          <a:ext cx="1619589" cy="45000"/>
        </a:xfrm>
        <a:custGeom>
          <a:avLst/>
          <a:gdLst/>
          <a:ahLst/>
          <a:cxnLst/>
          <a:rect l="0" t="0" r="0" b="0"/>
          <a:pathLst>
            <a:path>
              <a:moveTo>
                <a:pt x="0" y="22500"/>
              </a:moveTo>
              <a:lnTo>
                <a:pt x="1619589" y="22500"/>
              </a:lnTo>
            </a:path>
          </a:pathLst>
        </a:custGeom>
        <a:noFill/>
        <a:ln w="76200" cap="flat" cmpd="sng" algn="ctr">
          <a:solidFill>
            <a:scrgbClr r="0" g="0" b="0"/>
          </a:solidFill>
          <a:prstDash val="solid"/>
          <a:headEnd type="none" w="med" len="med"/>
          <a:tailEnd type="arrow" w="med" len="me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900" kern="1200"/>
        </a:p>
      </dsp:txBody>
      <dsp:txXfrm>
        <a:off x="10894465" y="6225295"/>
        <a:ext cx="80979" cy="80979"/>
      </dsp:txXfrm>
    </dsp:sp>
    <dsp:sp modelId="{9F1C4D2A-F44A-4795-980D-44FF321FA0B5}">
      <dsp:nvSpPr>
        <dsp:cNvPr id="0" name=""/>
        <dsp:cNvSpPr/>
      </dsp:nvSpPr>
      <dsp:spPr>
        <a:xfrm>
          <a:off x="11744749" y="5253542"/>
          <a:ext cx="4048972" cy="202448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b="1" kern="1200">
              <a:latin typeface="Arial"/>
              <a:cs typeface="Arial"/>
            </a:rPr>
            <a:t>Réseaux et Télécoms</a:t>
          </a:r>
        </a:p>
      </dsp:txBody>
      <dsp:txXfrm>
        <a:off x="11804044" y="5312837"/>
        <a:ext cx="3930382" cy="1905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DDE982E7-CE44-DEEA-018F-97E84C7355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C77D763-0EB8-F26F-DE76-0EE5ABDD29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1C35D7F-FF40-4821-A903-97B3BC07B05A}" type="datetimeFigureOut">
              <a:rPr lang="fr-FR"/>
              <a:pPr>
                <a:defRPr/>
              </a:pPr>
              <a:t>10/09/2026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10E59BC-CF30-8D6E-5464-D65B5F6CAB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D7EDC52-FA2B-111C-2254-6F84DDFDE8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DE03DD8-FB2E-43D0-A679-3E41FDD6DC1B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10BCE9F-DA44-FA40-7FB2-ADB2ED9814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6BD83E0-640E-E5A2-0BA2-DBC876DD27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0781DBD-7FD1-44EA-B378-FDFC543F5AFF}" type="datetimeFigureOut">
              <a:rPr lang="fr-FR"/>
              <a:pPr>
                <a:defRPr/>
              </a:pPr>
              <a:t>10/09/2026</a:t>
            </a:fld>
            <a:endParaRPr lang="fr-CA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D360468F-7E93-0429-4B33-6DD48EB9BB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CA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735C3E81-21BB-29C9-DFC6-C834299C1B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2C3692D-68F6-B6AF-BAE1-F0B3310243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19C71D3-3316-6CDB-41C4-4DB80727D6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A0AD509-A098-4C13-AAE8-59D10AECAF8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1087438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2176463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3265488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4354513" algn="l" defTabSz="1087438" rtl="0" fontAlgn="base">
      <a:spcBef>
        <a:spcPct val="30000"/>
      </a:spcBef>
      <a:spcAft>
        <a:spcPct val="0"/>
      </a:spcAft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1088639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98074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https://www.magnific.com/fr/photos-vecteurs-libre/coeur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7530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74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https://www.magnific.com/fr/photos-vecteurs-libre/coeur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782399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https://www.magnific.com/fr/photos-gratuite/collegues-donnent-coup-poing_2755662.htm#fromView=search&amp;page=1&amp;position=35&amp;uuid=9ba747c6-4565-463c-b3f3-12bf59ac59e2&amp;track=ais_hybrid&amp;query=travail+d%27%C3%A9quipe</a:t>
            </a:r>
          </a:p>
          <a:p>
            <a:endParaRPr lang="fr-CA" dirty="0"/>
          </a:p>
          <a:p>
            <a:r>
              <a:rPr lang="fr-CA" dirty="0"/>
              <a:t>https://www.magnific.com/fr/photos-premium/soudage-electronique-manuel-test-oscilloscope_5373196.htm#fromView=search&amp;page=1&amp;position=11&amp;uuid=354dc63f-69ab-4a1f-984b-8d0ffedc35bc&amp;track=ais_hybrid&amp;query=pr%C3%A9cision+%C3%A9lectronique</a:t>
            </a:r>
          </a:p>
          <a:p>
            <a:endParaRPr lang="fr-CA" dirty="0"/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85113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https://www.cegeplimoilou.ca/programmes/dec-genie-electrique-electro-programmable/</a:t>
            </a:r>
          </a:p>
          <a:p>
            <a:endParaRPr lang="fr-CA" dirty="0"/>
          </a:p>
          <a:p>
            <a:r>
              <a:rPr lang="fr-CA" dirty="0"/>
              <a:t>https://www.cstjean.qc.ca/medias/technologie-de-lelectronique-programmable-genie-electrique</a:t>
            </a:r>
          </a:p>
          <a:p>
            <a:endParaRPr lang="fr-CA" dirty="0"/>
          </a:p>
          <a:p>
            <a:endParaRPr lang="fr-CA" dirty="0"/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01371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11725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https://www.absys-services.fr/blog/2023/02/01/iot_objets_connectes_internet_des_objets/</a:t>
            </a:r>
          </a:p>
          <a:p>
            <a:r>
              <a:rPr lang="fr-CA" dirty="0"/>
              <a:t>https://www.pishop.ca/product/raspberry-pi-5-8gb/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27209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err="1"/>
              <a:t>Htt</a:t>
            </a:r>
            <a:endParaRPr lang="fr-CA"/>
          </a:p>
          <a:p>
            <a:r>
              <a:rPr lang="fr-CA"/>
              <a:t>https://www.aranacorp.com/fr/les-differents-composants-en-electronique/ps://for-ge.blogspot.com/2015/07/circuit-integre-ic.html</a:t>
            </a:r>
          </a:p>
          <a:p>
            <a:r>
              <a:rPr lang="fr-CA"/>
              <a:t>https://www.nexa.fr/blog/langage-c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6399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74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https://bambulab.com/en-ca/x1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26787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E9C67-8634-AD94-C7AC-5F817C87D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B18E60C-DCAA-17F8-AC1E-9CD10DBCE7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E0FCF29-2945-A05B-5754-11CF28A6F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74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https://bambulab.com/en-ca/x1</a:t>
            </a:r>
          </a:p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96E709-1355-EDAC-67BD-6EF503794E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16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5592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4241B-A360-0C8D-AA25-8EE283250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924F9E-134B-1BC9-27F2-D6619A267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7FD2EAA-4A3D-082E-F09A-45B38F12FA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https://proposmontreal.com/index.php/antenne-du-mont-royal/</a:t>
            </a:r>
          </a:p>
          <a:p>
            <a:r>
              <a:rPr lang="fr-CA" dirty="0"/>
              <a:t>https://play.google.com/store/apps/details?id=satellite.finder.comptech&amp;hl=fr_CA</a:t>
            </a:r>
          </a:p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5BC27F-D84B-4E31-F418-7DF01A812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17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98905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EB0A2-599E-F0F3-3BF0-AF93D7EC2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83515CD-00D0-8A27-5CC0-ACA80DB4FC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179955D-DDB8-2803-FD9B-A9B51CDB1F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https://proposmontreal.com/index.php/antenne-du-mont-royal/</a:t>
            </a:r>
          </a:p>
          <a:p>
            <a:r>
              <a:rPr lang="fr-CA" dirty="0"/>
              <a:t>https://play.google.com/store/apps/details?id=satellite.finder.comptech&amp;hl=fr_CA</a:t>
            </a:r>
          </a:p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6EC7D81-A23C-667C-B8A1-9B5DFC5019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18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2687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087438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https://www.wevolver.com/article/trace-pcb-a-comprehensive-guide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19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03768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https://www.geeksforgeeks.org/cpp/writing-first-c-program-hello-world-example/</a:t>
            </a:r>
          </a:p>
          <a:p>
            <a:r>
              <a:rPr lang="fr-CA"/>
              <a:t>https://propeltech.co.uk/guide/what-is-javascript/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20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853936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4F1EC-085B-0F4B-0984-D1B443F2D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F356B60-7777-992A-A762-AA3A4B21F2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70FBFC3-4651-98E4-DED3-42502A9B0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https://www.geeksforgeeks.org/cpp/writing-first-c-program-hello-world-example/</a:t>
            </a:r>
          </a:p>
          <a:p>
            <a:r>
              <a:rPr lang="fr-CA"/>
              <a:t>https://propeltech.co.uk/guide/what-is-javascript/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12BB7B-7D33-6986-6D45-5EF1C5621B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21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0715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https://www.iut-brest.fr/</a:t>
            </a:r>
          </a:p>
          <a:p>
            <a:r>
              <a:rPr lang="fr-CA"/>
              <a:t>https://iut.univ-lyon1.fr/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22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67791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5CB45-4F83-20FF-F858-D47A9FF36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5BC0FA9-DF6F-4919-E55A-800652BA0F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D6929B8-D5CA-F960-9439-5315598BF2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https://www.guichetemplois.gc.ca/rapportmarche/salaire-profession/18017/QC?wbdisable=true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979C61A-250E-131E-BE79-59075FF6FD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24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38428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CC153-D397-BB90-C2DA-B35E8919C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31436F3-9E99-F5B6-7266-8F0F325AF0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5FE255-FFC5-8596-90BC-C52F63DE4E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https://www.guichetemplois.gc.ca/rapportmarche/salaire-profession/18017/QC?wbdisable=true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B76CA0-3DD9-72C7-63E2-1BCFDFAB0B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25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836653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80B80-F733-01FF-9646-3B4F38A1F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3662EF3-6095-66C1-EC08-F3B793CB3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941D59A-0757-ABEF-3BA0-E432C23B98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https://fr.wikipedia.org/wiki/%C3%89cole_de_technologie_sup%C3%A9rieure</a:t>
            </a:r>
          </a:p>
          <a:p>
            <a:endParaRPr lang="fr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A6203A-E2C0-CB16-0A97-FD28D0F68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686618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0109A-2679-B102-6DCA-3B4972F5D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8876946-787F-5359-FD2A-9044DA9349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FED4E6F-7950-2BBE-DE28-DC7727312B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https://www.guichetemplois.gc.ca/rapportmarche/salaire-profession/18017/QC?wbdisable=true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1E4881-26B7-8E4B-75E0-AE952DB8BB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0AD509-A098-4C13-AAE8-59D10AECAF8E}" type="slidenum">
              <a:rPr lang="fr-CA" smtClean="0"/>
              <a:pPr>
                <a:defRPr/>
              </a:pPr>
              <a:t>27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8203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8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9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0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CLG_Logo_RGB_BICOLORE.png">
            <a:extLst>
              <a:ext uri="{FF2B5EF4-FFF2-40B4-BE49-F238E27FC236}">
                <a16:creationId xmlns:a16="http://schemas.microsoft.com/office/drawing/2014/main" id="{881A3AF7-4552-57FB-117B-0F471EEA65F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49587" y="10500441"/>
            <a:ext cx="18288000" cy="1132760"/>
          </a:xfrm>
        </p:spPr>
        <p:txBody>
          <a:bodyPr/>
          <a:lstStyle>
            <a:lvl1pPr algn="ctr">
              <a:lnSpc>
                <a:spcPct val="130000"/>
              </a:lnSpc>
              <a:defRPr sz="6000"/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16696C-1BBA-3C5F-A7E0-05E27E38B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5988" y="12422188"/>
            <a:ext cx="7315200" cy="323850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29AC5DB3-D6E2-499E-B2ED-EFD5C8E25417}" type="datetime4">
              <a:rPr lang="fr-FR" smtClean="0"/>
              <a:t>10 septembre 2026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7140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CLG_Logo_BLANC.png">
            <a:extLst>
              <a:ext uri="{FF2B5EF4-FFF2-40B4-BE49-F238E27FC236}">
                <a16:creationId xmlns:a16="http://schemas.microsoft.com/office/drawing/2014/main" id="{F9C1E3EC-C076-1AF6-CAB0-CB6269B0C761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49587" y="10500441"/>
            <a:ext cx="18288000" cy="1132760"/>
          </a:xfrm>
        </p:spPr>
        <p:txBody>
          <a:bodyPr/>
          <a:lstStyle>
            <a:lvl1pPr algn="ctr">
              <a:lnSpc>
                <a:spcPct val="130000"/>
              </a:lnSpc>
              <a:defRPr sz="6000"/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AF4003D-4B91-BE1B-992A-50A7E3B91D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535988" y="12422188"/>
            <a:ext cx="7315200" cy="323850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855B95AA-2231-49A7-89DC-335A4D069BCD}" type="datetime4">
              <a:rPr lang="fr-FR" smtClean="0"/>
              <a:t>10 septembre 2026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32731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644D20-5DAA-B8A0-F561-A1FC50D8514E}"/>
              </a:ext>
            </a:extLst>
          </p:cNvPr>
          <p:cNvSpPr txBox="1">
            <a:spLocks/>
          </p:cNvSpPr>
          <p:nvPr userDrawn="1"/>
        </p:nvSpPr>
        <p:spPr>
          <a:xfrm>
            <a:off x="1295400" y="1268413"/>
            <a:ext cx="7140575" cy="4622800"/>
          </a:xfrm>
          <a:prstGeom prst="rect">
            <a:avLst/>
          </a:prstGeom>
        </p:spPr>
        <p:txBody>
          <a:bodyPr lIns="0" tIns="0" rIns="0" bIns="0"/>
          <a:lstStyle>
            <a:lvl1pPr algn="l" defTabSz="1088639" rtl="0" eaLnBrk="1" latinLnBrk="0" hangingPunct="1">
              <a:lnSpc>
                <a:spcPct val="105000"/>
              </a:lnSpc>
              <a:spcBef>
                <a:spcPts val="0"/>
              </a:spcBef>
              <a:buNone/>
              <a:defRPr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CA"/>
              <a:t>ORDRE DU JOUR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11857038" y="1533525"/>
            <a:ext cx="8555037" cy="10206038"/>
          </a:xfrm>
        </p:spPr>
        <p:txBody>
          <a:bodyPr/>
          <a:lstStyle>
            <a:lvl1pPr marL="914400" indent="-914400">
              <a:buFont typeface="+mj-lt"/>
              <a:buAutoNum type="arabicPeriod"/>
              <a:defRPr/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0"/>
            <a:endParaRPr lang="fr-FR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C17761A-9C45-4C54-1625-B0CCA353F59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CB494A54-7619-4171-B6E1-0CBD86F92CAE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9DBDB3CC-57B4-5899-51A3-30340B23398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F0C3159-57B4-11E6-0A82-FB0E254039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9074F608-552B-44F1-AE25-3118807F3D1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072092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256706" y="129381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CF3B27D-3EF5-CB10-FA5D-B19BCBA5562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6004CBD9-2620-C5A5-F87F-3DE3373482D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1E285BD-6B8B-6008-AE26-63EC949D380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93BD4-EF6E-41DA-B821-93DB478A68C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2390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contenu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D80DC708-3D4B-F91D-AC69-DFADFB8BF25D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bg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256706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AD1716-AD89-33FC-3844-301895C678D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FA873-6E67-4273-9A11-E5C59AD5FCB2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C680E9-0253-EFC7-9981-F129140AAA2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6AE1BC0-069A-1F4B-8DB8-1625A7583D1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4E1F015-4B0B-44B3-865D-BB87E4E2D53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0907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56705" y="1210332"/>
            <a:ext cx="6400800" cy="10174287"/>
          </a:xfrm>
        </p:spPr>
        <p:txBody>
          <a:bodyPr/>
          <a:lstStyle>
            <a:lvl1pPr algn="l">
              <a:lnSpc>
                <a:spcPct val="110000"/>
              </a:lnSpc>
              <a:defRPr sz="6600" b="1" cap="none">
                <a:solidFill>
                  <a:srgbClr val="D22630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081164" y="93583"/>
            <a:ext cx="7865664" cy="638699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39500" b="1" i="0" spc="-300">
                <a:solidFill>
                  <a:srgbClr val="D22630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54F0CA70-C883-0686-4F39-A80AF05F7A2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20204AC2-133E-474F-9A30-66EEB262EE46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2DC3F89C-8800-2783-4F1A-E4BE5BBDD60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6B7B3D9A-53C1-5E3F-931B-9E7DF5AF1D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C96D8566-D2C0-4F42-92A6-3DC2E4DD118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86073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-tête de section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FC65E326-70F8-F5BD-2449-4CB3C067959B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256705" y="1210332"/>
            <a:ext cx="6400800" cy="10174287"/>
          </a:xfrm>
        </p:spPr>
        <p:txBody>
          <a:bodyPr/>
          <a:lstStyle>
            <a:lvl1pPr algn="l">
              <a:lnSpc>
                <a:spcPct val="110000"/>
              </a:lnSpc>
              <a:defRPr sz="6600" b="1" cap="none">
                <a:solidFill>
                  <a:schemeClr val="tx1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8" name="Text Placeholder 33"/>
          <p:cNvSpPr>
            <a:spLocks noGrp="1"/>
          </p:cNvSpPr>
          <p:nvPr>
            <p:ph type="body" sz="quarter" idx="13"/>
          </p:nvPr>
        </p:nvSpPr>
        <p:spPr>
          <a:xfrm>
            <a:off x="1081164" y="93583"/>
            <a:ext cx="7865664" cy="638699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39500" b="1" i="0" spc="-300">
                <a:solidFill>
                  <a:schemeClr val="tx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 marL="0" indent="0">
              <a:buNone/>
              <a:defRPr/>
            </a:lvl4pPr>
            <a:lvl5pPr marL="171450" indent="0">
              <a:buNone/>
              <a:defRPr/>
            </a:lvl5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1C4459D-B84F-496F-D067-52A7C750169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787C1-3767-4459-B279-206DE9A061E7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90CC1D-D26E-3200-EAEE-BC53681845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3AFCA9-77AA-CCAB-F4FD-537FC53FFFD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FF464F9-DA75-46CE-B9AC-869E6A08A2F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33266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95868" y="134514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9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2256706" y="1293813"/>
            <a:ext cx="10337800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43534D65-6765-622A-205F-0E6E0BA2FF66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0D57D-4057-4751-8E2E-6F61E6C7DAD4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7A1FBB1-BDB5-4615-F9C9-B98BCF4CA65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1C9FEF6C-2DE3-4AFD-4588-B3177520EC6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7C66E-22B2-47C1-BA82-261FCC92DA5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23694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ontenu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A19272C3-DB6C-53D9-C812-50A7207686E3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156168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2256706" y="1293813"/>
            <a:ext cx="10337800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90B38573-9D1F-C86B-6F4C-9D759CD82DA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48433-9B8F-4560-9450-C62AD3233981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274AE00B-3F31-3BD7-0BD5-3DADF5E2D47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F2467ACC-04B1-27BD-18D7-FC127C62DEA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D086D16-250B-4718-83DB-C8B9E42C6C0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3579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0"/>
          <p:cNvSpPr>
            <a:spLocks noGrp="1"/>
          </p:cNvSpPr>
          <p:nvPr>
            <p:ph type="body" sz="quarter" idx="15"/>
          </p:nvPr>
        </p:nvSpPr>
        <p:spPr>
          <a:xfrm>
            <a:off x="1295868" y="1345143"/>
            <a:ext cx="6757189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8566592" y="1345143"/>
            <a:ext cx="6757189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5837316" y="1345143"/>
            <a:ext cx="6757189" cy="10320337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BC7FA2B6-E707-2CF4-57E9-8F962A84D2D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D748B-672E-4B21-92D8-9EAF76A74498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0001D8E-72CA-7C8A-7534-665E68A8AA8E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5A980468-5688-579B-C2EF-18710F451F9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F46EA1-5664-4147-B01A-A44BEF63BAA4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082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ntenu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99B40D84-ADF7-812F-D84B-17CD242BFCE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3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5837317" y="1319477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14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19477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15" name="Espace réservé du texte 10"/>
          <p:cNvSpPr>
            <a:spLocks noGrp="1"/>
          </p:cNvSpPr>
          <p:nvPr>
            <p:ph type="body" sz="quarter" idx="18"/>
          </p:nvPr>
        </p:nvSpPr>
        <p:spPr>
          <a:xfrm>
            <a:off x="8566592" y="1293553"/>
            <a:ext cx="6757189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A94CE28F-FE5B-5D0A-6F4F-DF268C7D7A1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F720E-CAF6-46D8-8970-4C5CA486863B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E94BCE0A-26BE-5712-ADF3-7EEE2329D07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9B18C9B-59AF-5B2A-26EE-6F05FD00CD9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 strike="noStrike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674F281-2C40-4D0D-9C42-977483B3D56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367951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et imag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001CF3A-9075-CF22-BCD4-7503EF5A5C5A}"/>
              </a:ext>
            </a:extLst>
          </p:cNvPr>
          <p:cNvSpPr/>
          <p:nvPr userDrawn="1"/>
        </p:nvSpPr>
        <p:spPr>
          <a:xfrm>
            <a:off x="0" y="0"/>
            <a:ext cx="3103563" cy="13716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7AA9AB-BA0C-4ACC-3C3A-366B4EEA75AA}"/>
              </a:ext>
            </a:extLst>
          </p:cNvPr>
          <p:cNvSpPr/>
          <p:nvPr userDrawn="1"/>
        </p:nvSpPr>
        <p:spPr>
          <a:xfrm>
            <a:off x="2057400" y="2216150"/>
            <a:ext cx="9296400" cy="928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B0424F-1E45-189E-8868-997EF84EB83A}"/>
              </a:ext>
            </a:extLst>
          </p:cNvPr>
          <p:cNvSpPr/>
          <p:nvPr userDrawn="1"/>
        </p:nvSpPr>
        <p:spPr>
          <a:xfrm>
            <a:off x="2074863" y="2216150"/>
            <a:ext cx="9296400" cy="9283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>
              <a:solidFill>
                <a:srgbClr val="FFFFFF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2280665" y="11594109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2" name="Espace réservé pour une image  9"/>
          <p:cNvSpPr>
            <a:spLocks noGrp="1" noChangeAspect="1"/>
          </p:cNvSpPr>
          <p:nvPr>
            <p:ph type="pic" sz="quarter" idx="13"/>
          </p:nvPr>
        </p:nvSpPr>
        <p:spPr>
          <a:xfrm>
            <a:off x="2280665" y="2417190"/>
            <a:ext cx="8885999" cy="8887587"/>
          </a:xfrm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3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3796843" y="1333840"/>
            <a:ext cx="8532192" cy="103203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E163F633-42F5-A410-03F4-C211BFC80D5D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15014575" y="12446000"/>
            <a:ext cx="7315200" cy="3238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8D1980-C35F-4F82-BC15-A7B4F80A6EB1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82470059-E4C7-F4C4-3EDA-02E16222D39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3738563" y="12438063"/>
            <a:ext cx="10058400" cy="3238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5AC0E4E-AA7F-4234-5195-8AFF82422B2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0546C-DC39-4DAA-9CEA-6B0D9E863D4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75329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et image gauch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2F0BFA2F-495C-037F-BC7A-B05CCC264E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Espace réservé pour une image  9"/>
          <p:cNvSpPr>
            <a:spLocks noGrp="1" noChangeAspect="1"/>
          </p:cNvSpPr>
          <p:nvPr>
            <p:ph type="pic" sz="quarter" idx="13"/>
          </p:nvPr>
        </p:nvSpPr>
        <p:spPr>
          <a:xfrm>
            <a:off x="2280665" y="2417190"/>
            <a:ext cx="8885999" cy="8887587"/>
          </a:xfrm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4"/>
          </p:nvPr>
        </p:nvSpPr>
        <p:spPr>
          <a:xfrm>
            <a:off x="2280664" y="1161415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6"/>
          </p:nvPr>
        </p:nvSpPr>
        <p:spPr>
          <a:xfrm>
            <a:off x="13796843" y="1333840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E54AC25E-343E-F28D-3CCD-14AF3F65E4C0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9C3CF-4979-4785-A391-38B1DAA10FC0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14403A5F-BC2E-6BBE-0562-0C8277981BB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D09CA59-B20F-8250-3DCC-3D893D9ACFE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607688F6-A372-491C-8A3E-AABCD31057BD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47601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et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>
            <a:extLst>
              <a:ext uri="{FF2B5EF4-FFF2-40B4-BE49-F238E27FC236}">
                <a16:creationId xmlns:a16="http://schemas.microsoft.com/office/drawing/2014/main" id="{2DEF8324-7B5E-2BA3-7D1B-B552540B4215}"/>
              </a:ext>
            </a:extLst>
          </p:cNvPr>
          <p:cNvSpPr/>
          <p:nvPr userDrawn="1"/>
        </p:nvSpPr>
        <p:spPr>
          <a:xfrm>
            <a:off x="12846050" y="1697038"/>
            <a:ext cx="9640888" cy="9766300"/>
          </a:xfrm>
          <a:prstGeom prst="ellipse">
            <a:avLst/>
          </a:prstGeom>
          <a:solidFill>
            <a:srgbClr val="D226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>
              <a:solidFill>
                <a:srgbClr val="FFFFFF"/>
              </a:solidFill>
            </a:endParaRPr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3051447" y="1979475"/>
            <a:ext cx="9228832" cy="923135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22863" y="11685683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9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F3C1B1A-1C72-FA24-2825-ACCE2A982CA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080DA9-5643-4734-9831-8EF56080ADF9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D3F85757-4E0A-0D1A-9A16-B1D11DB21F0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12D41F54-08E9-9F86-419C-36BE42CE1A5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D0BD0-B1C5-44DC-9AEC-4B5CED325F6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621458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et image droit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45EE8B61-8E27-0DAB-0846-4FDE5EF66EE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3051447" y="2256566"/>
            <a:ext cx="9228832" cy="9231358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11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24135" y="11685683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12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150F8CE-37D9-75E4-90EA-58E60E279157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BD40B-1629-43CF-A1A9-FA4ADA3DC33A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4FB05CA-9595-1032-0EC8-CAD9C4FCF8C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B467EA2E-6A52-CC89-0174-585C89CDB82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8BC09B2-1BEE-442D-A26A-7759E92EAC6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36782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40E735-D040-5CC9-5BC3-5343C5C78640}"/>
              </a:ext>
            </a:extLst>
          </p:cNvPr>
          <p:cNvSpPr/>
          <p:nvPr userDrawn="1"/>
        </p:nvSpPr>
        <p:spPr>
          <a:xfrm>
            <a:off x="0" y="2574925"/>
            <a:ext cx="24387175" cy="8251825"/>
          </a:xfrm>
          <a:prstGeom prst="rect">
            <a:avLst/>
          </a:prstGeom>
          <a:solidFill>
            <a:srgbClr val="D2263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>
              <a:solidFill>
                <a:srgbClr val="FFFFFF"/>
              </a:solidFill>
            </a:endParaRPr>
          </a:p>
        </p:txBody>
      </p:sp>
      <p:sp>
        <p:nvSpPr>
          <p:cNvPr id="4" name="Rectangle : coins arrondis 16">
            <a:extLst>
              <a:ext uri="{FF2B5EF4-FFF2-40B4-BE49-F238E27FC236}">
                <a16:creationId xmlns:a16="http://schemas.microsoft.com/office/drawing/2014/main" id="{9E8F4A26-3B39-D85E-C316-6499EF5854C1}"/>
              </a:ext>
            </a:extLst>
          </p:cNvPr>
          <p:cNvSpPr/>
          <p:nvPr userDrawn="1"/>
        </p:nvSpPr>
        <p:spPr>
          <a:xfrm>
            <a:off x="969963" y="2889250"/>
            <a:ext cx="22437725" cy="768508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0886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CA" sz="1600">
              <a:solidFill>
                <a:srgbClr val="FFFFFF"/>
              </a:solidFill>
            </a:endParaRPr>
          </a:p>
        </p:txBody>
      </p:sp>
      <p:sp>
        <p:nvSpPr>
          <p:cNvPr id="7" name="Espace réservé du texte 2"/>
          <p:cNvSpPr>
            <a:spLocks noGrp="1"/>
          </p:cNvSpPr>
          <p:nvPr>
            <p:ph type="body" idx="14"/>
          </p:nvPr>
        </p:nvSpPr>
        <p:spPr>
          <a:xfrm>
            <a:off x="7750587" y="1110997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2" name="Espace réservé pour une image  9"/>
          <p:cNvSpPr>
            <a:spLocks noGrp="1" noChangeAspect="1"/>
          </p:cNvSpPr>
          <p:nvPr>
            <p:ph type="pic" sz="quarter" idx="15"/>
          </p:nvPr>
        </p:nvSpPr>
        <p:spPr>
          <a:xfrm>
            <a:off x="1502373" y="3141968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15" name="Espace réservé pour une image  9"/>
          <p:cNvSpPr>
            <a:spLocks noGrp="1" noChangeAspect="1"/>
          </p:cNvSpPr>
          <p:nvPr>
            <p:ph type="pic" sz="quarter" idx="16"/>
          </p:nvPr>
        </p:nvSpPr>
        <p:spPr>
          <a:xfrm>
            <a:off x="15991855" y="3141969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16" name="Espace réservé pour une image  9"/>
          <p:cNvSpPr>
            <a:spLocks noGrp="1" noChangeAspect="1"/>
          </p:cNvSpPr>
          <p:nvPr>
            <p:ph type="pic" sz="quarter" idx="17"/>
          </p:nvPr>
        </p:nvSpPr>
        <p:spPr>
          <a:xfrm>
            <a:off x="8797008" y="3141968"/>
            <a:ext cx="6814220" cy="71217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>
            <a:normAutofit/>
          </a:bodyPr>
          <a:lstStyle>
            <a:lvl1pPr algn="ctr">
              <a:defRPr sz="2400">
                <a:solidFill>
                  <a:srgbClr val="000000"/>
                </a:solidFill>
              </a:defRPr>
            </a:lvl1pPr>
          </a:lstStyle>
          <a:p>
            <a:pPr lvl="0"/>
            <a:endParaRPr lang="fr-CA" noProof="0"/>
          </a:p>
        </p:txBody>
      </p:sp>
      <p:sp>
        <p:nvSpPr>
          <p:cNvPr id="20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995569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2F76DC6-61F9-E9C9-9F20-1A02CDA89DE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3F0F4-3E5C-499D-BC5C-E978D7E76E9A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1D7AB17-16D4-8D58-1F4A-3624BBE76AC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4E8F10A0-AD70-F014-C743-2FD85D7155A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05457-4DB2-483A-A3D0-036A523126F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5594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10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4166273" y="2324968"/>
            <a:ext cx="7132447" cy="713232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89496" y="9739387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4EDC647C-9188-D44B-47A2-5A1C97BCA94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9F4C3F2-5C7E-4C40-B69F-650D1C424F67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48B58870-3EFF-74E6-3B5A-995AB1B2E3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6">
            <a:extLst>
              <a:ext uri="{FF2B5EF4-FFF2-40B4-BE49-F238E27FC236}">
                <a16:creationId xmlns:a16="http://schemas.microsoft.com/office/drawing/2014/main" id="{4F481139-FD9C-43EE-117E-9DFC7BA5188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AE90DDC7-F022-4315-A414-6FE9A317DE8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80939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4387175" cy="13716000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r>
              <a:rPr lang="fr-CA" noProof="0"/>
              <a:t>Insérez votre image ici …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0" y="1850570"/>
            <a:ext cx="24387175" cy="2764971"/>
          </a:xfrm>
          <a:solidFill>
            <a:schemeClr val="tx2">
              <a:alpha val="90000"/>
            </a:schemeClr>
          </a:solidFill>
        </p:spPr>
        <p:txBody>
          <a:bodyPr rtlCol="0" anchor="ctr">
            <a:noAutofit/>
          </a:bodyPr>
          <a:lstStyle>
            <a:lvl1pPr algn="ctr">
              <a:defRPr lang="fr-CA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 style du titre</a:t>
            </a:r>
            <a:endParaRPr lang="fr-CA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04CF6BA4-836C-D916-5A5B-A97478C6987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B0CA0-31F5-4158-8FFC-104B7A778F74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ADE18427-B5A0-64EA-2E8D-CCC738096F4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C6E5A32A-A429-9D75-7535-51FA254A9D2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7B9B4-E47A-4B74-A226-BE1D8115527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13595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7175" cy="13716000"/>
          </a:xfrm>
        </p:spPr>
        <p:txBody>
          <a:bodyPr rtlCol="0">
            <a:normAutofit/>
          </a:bodyPr>
          <a:lstStyle>
            <a:lvl1pPr marL="1436688" indent="0">
              <a:buNone/>
              <a:defRPr/>
            </a:lvl1pPr>
          </a:lstStyle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r>
              <a:rPr lang="fr-CA" noProof="0"/>
              <a:t>Insérez votre image ici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4303035" y="2414929"/>
            <a:ext cx="8181407" cy="7970041"/>
          </a:xfrm>
          <a:prstGeom prst="ellipse">
            <a:avLst/>
          </a:prstGeom>
          <a:solidFill>
            <a:srgbClr val="FFFFFF">
              <a:alpha val="50196"/>
            </a:srgbClr>
          </a:solidFill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4EA6E250-7186-F05E-F151-35D7F3DDC4D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60DCF-9B00-4B1F-BC58-D9E7D33FFBA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2A6985FA-44F1-8A4B-BC3C-846F77DD881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BBF598FB-A020-243A-AA46-76DC77DF618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22C97-B12B-40CF-B933-C1929F49F212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90417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24387175" cy="13716000"/>
          </a:xfrm>
        </p:spPr>
        <p:txBody>
          <a:bodyPr rtlCol="0">
            <a:normAutofit/>
          </a:bodyPr>
          <a:lstStyle>
            <a:lvl1pPr marL="2873375" indent="0">
              <a:buNone/>
              <a:defRPr/>
            </a:lvl1pPr>
          </a:lstStyle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r>
              <a:rPr lang="fr-CA" noProof="0"/>
              <a:t>Insérez votre image ici …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11354268" y="0"/>
            <a:ext cx="13032907" cy="13716000"/>
          </a:xfrm>
          <a:solidFill>
            <a:srgbClr val="FFFFFF">
              <a:alpha val="67000"/>
            </a:srgbClr>
          </a:solidFill>
        </p:spPr>
        <p:txBody>
          <a:bodyPr anchor="ctr"/>
          <a:lstStyle>
            <a:lvl1pPr marL="457200" indent="0"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45C8DDBD-86A3-782C-1D76-C6A4B466B5C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D4D9B3-728E-42DD-B117-A1763F564A32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B492BABD-216F-51F2-121F-94E6CCAF9C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78D7C189-CB5E-5BE7-9551-7A577A104D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0F86F-47C9-4C25-BCE9-7A81E07C2C8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373783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88D607-E57A-6498-CF19-F1FD25AAE09A}"/>
              </a:ext>
            </a:extLst>
          </p:cNvPr>
          <p:cNvSpPr txBox="1">
            <a:spLocks/>
          </p:cNvSpPr>
          <p:nvPr userDrawn="1"/>
        </p:nvSpPr>
        <p:spPr>
          <a:xfrm>
            <a:off x="7032625" y="1763713"/>
            <a:ext cx="9753600" cy="5616575"/>
          </a:xfrm>
          <a:prstGeom prst="rect">
            <a:avLst/>
          </a:prstGeom>
        </p:spPr>
        <p:txBody>
          <a:bodyPr lIns="0" tIns="0" rIns="0" bIns="0"/>
          <a:lstStyle>
            <a:lvl1pPr algn="r" defTabSz="1088639" rtl="0" eaLnBrk="1" latinLnBrk="0" hangingPunct="1">
              <a:lnSpc>
                <a:spcPct val="105000"/>
              </a:lnSpc>
              <a:spcBef>
                <a:spcPts val="0"/>
              </a:spcBef>
              <a:buNone/>
              <a:defRPr sz="6600" b="1" kern="1200" cap="all" baseline="0">
                <a:solidFill>
                  <a:schemeClr val="tx1"/>
                </a:solidFill>
                <a:latin typeface="Tw Cen MT Condensed" panose="020B0606020104020203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fr-FR"/>
              <a:t>Modifiez le style du titre</a:t>
            </a:r>
            <a:endParaRPr lang="fr-CA"/>
          </a:p>
        </p:txBody>
      </p:sp>
      <p:sp>
        <p:nvSpPr>
          <p:cNvPr id="10" name="Espace réservé pour une image  6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7174" cy="13716000"/>
          </a:xfrm>
        </p:spPr>
        <p:txBody>
          <a:bodyPr rtlCol="0">
            <a:normAutofit/>
          </a:bodyPr>
          <a:lstStyle>
            <a:lvl1pPr marL="6096000" indent="0">
              <a:buNone/>
              <a:defRPr baseline="0"/>
            </a:lvl1pPr>
          </a:lstStyle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r>
              <a:rPr lang="fr-CA" noProof="0"/>
              <a:t>Insérez votre image ici…</a:t>
            </a:r>
          </a:p>
        </p:txBody>
      </p:sp>
      <p:sp>
        <p:nvSpPr>
          <p:cNvPr id="6" name="Espace réservé du texte 8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24387175" cy="13716000"/>
          </a:xfrm>
          <a:gradFill>
            <a:gsLst>
              <a:gs pos="19000">
                <a:srgbClr val="FFFFFF">
                  <a:alpha val="0"/>
                </a:srgbClr>
              </a:gs>
              <a:gs pos="66000">
                <a:srgbClr val="FFFFFF"/>
              </a:gs>
            </a:gsLst>
            <a:lin ang="0" scaled="1"/>
          </a:gradFill>
        </p:spPr>
        <p:txBody>
          <a:bodyPr/>
          <a:lstStyle>
            <a:lvl1pPr marL="0" indent="0">
              <a:buNone/>
              <a:defRPr baseline="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13353448" y="3402468"/>
            <a:ext cx="9753601" cy="5617027"/>
          </a:xfrm>
        </p:spPr>
        <p:txBody>
          <a:bodyPr anchor="ctr"/>
          <a:lstStyle>
            <a:lvl1pPr algn="ctr">
              <a:defRPr cap="none" baseline="0"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AD9FD99-43F3-2ED9-BE7B-8016858A4C2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5E147-10AC-4161-872A-4321CAEA580C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F263EB-457F-D5C3-9634-0FB350D9D80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DE95A95-6913-147A-A6E2-B89751F137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61992-C66C-4BC7-8F80-34B6B8FB443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61323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87174" cy="13716000"/>
          </a:xfrm>
        </p:spPr>
        <p:txBody>
          <a:bodyPr rtlCol="0">
            <a:normAutofit/>
          </a:bodyPr>
          <a:lstStyle>
            <a:lvl1pPr marL="0" indent="0" algn="ctr">
              <a:buNone/>
              <a:defRPr baseline="0"/>
            </a:lvl1pPr>
          </a:lstStyle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endParaRPr lang="fr-CA" noProof="0"/>
          </a:p>
          <a:p>
            <a:pPr lvl="0"/>
            <a:r>
              <a:rPr lang="fr-CA" noProof="0"/>
              <a:t>Insérez votre image ici …</a:t>
            </a:r>
          </a:p>
        </p:txBody>
      </p:sp>
      <p:sp>
        <p:nvSpPr>
          <p:cNvPr id="6" name="Titre 9"/>
          <p:cNvSpPr>
            <a:spLocks noGrp="1"/>
          </p:cNvSpPr>
          <p:nvPr>
            <p:ph type="title"/>
          </p:nvPr>
        </p:nvSpPr>
        <p:spPr>
          <a:xfrm>
            <a:off x="-1" y="0"/>
            <a:ext cx="24387175" cy="13716000"/>
          </a:xfrm>
          <a:solidFill>
            <a:schemeClr val="tx1">
              <a:alpha val="67000"/>
            </a:schemeClr>
          </a:solidFill>
        </p:spPr>
        <p:txBody>
          <a:bodyPr anchor="ctr">
            <a:normAutofit/>
          </a:bodyPr>
          <a:lstStyle>
            <a:lvl1pPr algn="ctr">
              <a:defRPr sz="6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2" name="Espace réservé de la date 2">
            <a:extLst>
              <a:ext uri="{FF2B5EF4-FFF2-40B4-BE49-F238E27FC236}">
                <a16:creationId xmlns:a16="http://schemas.microsoft.com/office/drawing/2014/main" id="{E440ECBA-006D-7F6E-3AD2-421680F297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8E488-F217-4D96-9294-7367DD65FE30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3" name="Espace réservé du pied de page 3">
            <a:extLst>
              <a:ext uri="{FF2B5EF4-FFF2-40B4-BE49-F238E27FC236}">
                <a16:creationId xmlns:a16="http://schemas.microsoft.com/office/drawing/2014/main" id="{E6EC19E4-FE25-74C9-6EAD-839D619917B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4" name="Espace réservé du numéro de diapositive 4">
            <a:extLst>
              <a:ext uri="{FF2B5EF4-FFF2-40B4-BE49-F238E27FC236}">
                <a16:creationId xmlns:a16="http://schemas.microsoft.com/office/drawing/2014/main" id="{308547BC-97E7-A8EF-A230-FF8B1E48626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E604AE-FB87-4CD1-9658-E73DD7BB1B8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922191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image droite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75F7996C-565D-9287-7201-0D659D85B52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9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4077784" y="4061619"/>
            <a:ext cx="7132447" cy="713232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4543778 w 9144000"/>
              <a:gd name="connsiteY2" fmla="*/ 2589389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65413"/>
              <a:gd name="connsiteY0" fmla="*/ 0 h 5143500"/>
              <a:gd name="connsiteX1" fmla="*/ 9144000 w 9165413"/>
              <a:gd name="connsiteY1" fmla="*/ 0 h 5143500"/>
              <a:gd name="connsiteX2" fmla="*/ 9165413 w 9165413"/>
              <a:gd name="connsiteY2" fmla="*/ 5138416 h 5143500"/>
              <a:gd name="connsiteX3" fmla="*/ 0 w 9165413"/>
              <a:gd name="connsiteY3" fmla="*/ 5143500 h 5143500"/>
              <a:gd name="connsiteX4" fmla="*/ 0 w 9165413"/>
              <a:gd name="connsiteY4" fmla="*/ 0 h 5143500"/>
              <a:gd name="connsiteX0" fmla="*/ 0 w 9174229"/>
              <a:gd name="connsiteY0" fmla="*/ 2519064 h 5143500"/>
              <a:gd name="connsiteX1" fmla="*/ 9152816 w 9174229"/>
              <a:gd name="connsiteY1" fmla="*/ 0 h 5143500"/>
              <a:gd name="connsiteX2" fmla="*/ 9174229 w 9174229"/>
              <a:gd name="connsiteY2" fmla="*/ 5138416 h 5143500"/>
              <a:gd name="connsiteX3" fmla="*/ 8816 w 9174229"/>
              <a:gd name="connsiteY3" fmla="*/ 5143500 h 5143500"/>
              <a:gd name="connsiteX4" fmla="*/ 0 w 9174229"/>
              <a:gd name="connsiteY4" fmla="*/ 2519064 h 5143500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74229"/>
              <a:gd name="connsiteY0" fmla="*/ 2504188 h 5128624"/>
              <a:gd name="connsiteX1" fmla="*/ 4374748 w 9174229"/>
              <a:gd name="connsiteY1" fmla="*/ 0 h 5128624"/>
              <a:gd name="connsiteX2" fmla="*/ 9174229 w 9174229"/>
              <a:gd name="connsiteY2" fmla="*/ 5123540 h 5128624"/>
              <a:gd name="connsiteX3" fmla="*/ 8816 w 9174229"/>
              <a:gd name="connsiteY3" fmla="*/ 5128624 h 5128624"/>
              <a:gd name="connsiteX4" fmla="*/ 0 w 9174229"/>
              <a:gd name="connsiteY4" fmla="*/ 2504188 h 5128624"/>
              <a:gd name="connsiteX0" fmla="*/ 0 w 9130151"/>
              <a:gd name="connsiteY0" fmla="*/ 2504188 h 5128624"/>
              <a:gd name="connsiteX1" fmla="*/ 4374748 w 9130151"/>
              <a:gd name="connsiteY1" fmla="*/ 0 h 5128624"/>
              <a:gd name="connsiteX2" fmla="*/ 9130151 w 9130151"/>
              <a:gd name="connsiteY2" fmla="*/ 2589599 h 5128624"/>
              <a:gd name="connsiteX3" fmla="*/ 8816 w 9130151"/>
              <a:gd name="connsiteY3" fmla="*/ 5128624 h 5128624"/>
              <a:gd name="connsiteX4" fmla="*/ 0 w 9130151"/>
              <a:gd name="connsiteY4" fmla="*/ 2504188 h 5128624"/>
              <a:gd name="connsiteX0" fmla="*/ 0 w 9130151"/>
              <a:gd name="connsiteY0" fmla="*/ 2504188 h 5103830"/>
              <a:gd name="connsiteX1" fmla="*/ 4374748 w 9130151"/>
              <a:gd name="connsiteY1" fmla="*/ 0 h 5103830"/>
              <a:gd name="connsiteX2" fmla="*/ 9130151 w 9130151"/>
              <a:gd name="connsiteY2" fmla="*/ 2589599 h 5103830"/>
              <a:gd name="connsiteX3" fmla="*/ 4707543 w 9130151"/>
              <a:gd name="connsiteY3" fmla="*/ 5103830 h 5103830"/>
              <a:gd name="connsiteX4" fmla="*/ 0 w 9130151"/>
              <a:gd name="connsiteY4" fmla="*/ 2504188 h 5103830"/>
              <a:gd name="connsiteX0" fmla="*/ 0 w 9130151"/>
              <a:gd name="connsiteY0" fmla="*/ 2112444 h 4712086"/>
              <a:gd name="connsiteX1" fmla="*/ 4559876 w 9130151"/>
              <a:gd name="connsiteY1" fmla="*/ 0 h 4712086"/>
              <a:gd name="connsiteX2" fmla="*/ 9130151 w 9130151"/>
              <a:gd name="connsiteY2" fmla="*/ 2197855 h 4712086"/>
              <a:gd name="connsiteX3" fmla="*/ 4707543 w 9130151"/>
              <a:gd name="connsiteY3" fmla="*/ 4712086 h 4712086"/>
              <a:gd name="connsiteX4" fmla="*/ 0 w 9130151"/>
              <a:gd name="connsiteY4" fmla="*/ 2112444 h 4712086"/>
              <a:gd name="connsiteX0" fmla="*/ 0 w 9086073"/>
              <a:gd name="connsiteY0" fmla="*/ 2112444 h 4712086"/>
              <a:gd name="connsiteX1" fmla="*/ 4559876 w 9086073"/>
              <a:gd name="connsiteY1" fmla="*/ 0 h 4712086"/>
              <a:gd name="connsiteX2" fmla="*/ 9086073 w 9086073"/>
              <a:gd name="connsiteY2" fmla="*/ 2173061 h 4712086"/>
              <a:gd name="connsiteX3" fmla="*/ 4707543 w 9086073"/>
              <a:gd name="connsiteY3" fmla="*/ 4712086 h 4712086"/>
              <a:gd name="connsiteX4" fmla="*/ 0 w 9086073"/>
              <a:gd name="connsiteY4" fmla="*/ 2112444 h 4712086"/>
              <a:gd name="connsiteX0" fmla="*/ 0 w 9059626"/>
              <a:gd name="connsiteY0" fmla="*/ 2166991 h 4712086"/>
              <a:gd name="connsiteX1" fmla="*/ 4533429 w 9059626"/>
              <a:gd name="connsiteY1" fmla="*/ 0 h 4712086"/>
              <a:gd name="connsiteX2" fmla="*/ 9059626 w 9059626"/>
              <a:gd name="connsiteY2" fmla="*/ 2173061 h 4712086"/>
              <a:gd name="connsiteX3" fmla="*/ 4681096 w 9059626"/>
              <a:gd name="connsiteY3" fmla="*/ 4712086 h 4712086"/>
              <a:gd name="connsiteX4" fmla="*/ 0 w 9059626"/>
              <a:gd name="connsiteY4" fmla="*/ 2166991 h 4712086"/>
              <a:gd name="connsiteX0" fmla="*/ 0 w 9059626"/>
              <a:gd name="connsiteY0" fmla="*/ 2166991 h 5143501"/>
              <a:gd name="connsiteX1" fmla="*/ 4533429 w 9059626"/>
              <a:gd name="connsiteY1" fmla="*/ 0 h 5143501"/>
              <a:gd name="connsiteX2" fmla="*/ 9059626 w 9059626"/>
              <a:gd name="connsiteY2" fmla="*/ 2173061 h 5143501"/>
              <a:gd name="connsiteX3" fmla="*/ 4540046 w 9059626"/>
              <a:gd name="connsiteY3" fmla="*/ 5143501 h 5143501"/>
              <a:gd name="connsiteX4" fmla="*/ 0 w 9059626"/>
              <a:gd name="connsiteY4" fmla="*/ 2166991 h 5143501"/>
              <a:gd name="connsiteX0" fmla="*/ 0 w 9112520"/>
              <a:gd name="connsiteY0" fmla="*/ 2166991 h 5143501"/>
              <a:gd name="connsiteX1" fmla="*/ 4533429 w 9112520"/>
              <a:gd name="connsiteY1" fmla="*/ 0 h 5143501"/>
              <a:gd name="connsiteX2" fmla="*/ 9112520 w 9112520"/>
              <a:gd name="connsiteY2" fmla="*/ 2619353 h 5143501"/>
              <a:gd name="connsiteX3" fmla="*/ 4540046 w 9112520"/>
              <a:gd name="connsiteY3" fmla="*/ 5143501 h 5143501"/>
              <a:gd name="connsiteX4" fmla="*/ 0 w 9112520"/>
              <a:gd name="connsiteY4" fmla="*/ 2166991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161 w 9156759"/>
              <a:gd name="connsiteY0" fmla="*/ 2628158 h 5143501"/>
              <a:gd name="connsiteX1" fmla="*/ 4577668 w 9156759"/>
              <a:gd name="connsiteY1" fmla="*/ 0 h 5143501"/>
              <a:gd name="connsiteX2" fmla="*/ 9156759 w 9156759"/>
              <a:gd name="connsiteY2" fmla="*/ 2619353 h 5143501"/>
              <a:gd name="connsiteX3" fmla="*/ 4584285 w 9156759"/>
              <a:gd name="connsiteY3" fmla="*/ 5143501 h 5143501"/>
              <a:gd name="connsiteX4" fmla="*/ 161 w 9156759"/>
              <a:gd name="connsiteY4" fmla="*/ 2628158 h 5143501"/>
              <a:gd name="connsiteX0" fmla="*/ 205 w 9156803"/>
              <a:gd name="connsiteY0" fmla="*/ 2628158 h 5143501"/>
              <a:gd name="connsiteX1" fmla="*/ 4577712 w 9156803"/>
              <a:gd name="connsiteY1" fmla="*/ 0 h 5143501"/>
              <a:gd name="connsiteX2" fmla="*/ 9156803 w 9156803"/>
              <a:gd name="connsiteY2" fmla="*/ 2619353 h 5143501"/>
              <a:gd name="connsiteX3" fmla="*/ 4584329 w 9156803"/>
              <a:gd name="connsiteY3" fmla="*/ 5143501 h 5143501"/>
              <a:gd name="connsiteX4" fmla="*/ 205 w 9156803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598"/>
              <a:gd name="connsiteY0" fmla="*/ 2628158 h 5143501"/>
              <a:gd name="connsiteX1" fmla="*/ 4577507 w 9156598"/>
              <a:gd name="connsiteY1" fmla="*/ 0 h 5143501"/>
              <a:gd name="connsiteX2" fmla="*/ 9156598 w 9156598"/>
              <a:gd name="connsiteY2" fmla="*/ 2619353 h 5143501"/>
              <a:gd name="connsiteX3" fmla="*/ 4584124 w 9156598"/>
              <a:gd name="connsiteY3" fmla="*/ 5143501 h 5143501"/>
              <a:gd name="connsiteX4" fmla="*/ 0 w 9156598"/>
              <a:gd name="connsiteY4" fmla="*/ 2628158 h 5143501"/>
              <a:gd name="connsiteX0" fmla="*/ 0 w 9156720"/>
              <a:gd name="connsiteY0" fmla="*/ 2628158 h 5143501"/>
              <a:gd name="connsiteX1" fmla="*/ 4577507 w 9156720"/>
              <a:gd name="connsiteY1" fmla="*/ 0 h 5143501"/>
              <a:gd name="connsiteX2" fmla="*/ 9156598 w 9156720"/>
              <a:gd name="connsiteY2" fmla="*/ 2619353 h 5143501"/>
              <a:gd name="connsiteX3" fmla="*/ 4584124 w 9156720"/>
              <a:gd name="connsiteY3" fmla="*/ 5143501 h 5143501"/>
              <a:gd name="connsiteX4" fmla="*/ 0 w 9156720"/>
              <a:gd name="connsiteY4" fmla="*/ 2628158 h 5143501"/>
              <a:gd name="connsiteX0" fmla="*/ 0 w 9157531"/>
              <a:gd name="connsiteY0" fmla="*/ 2628158 h 5143501"/>
              <a:gd name="connsiteX1" fmla="*/ 4577507 w 9157531"/>
              <a:gd name="connsiteY1" fmla="*/ 0 h 5143501"/>
              <a:gd name="connsiteX2" fmla="*/ 9156598 w 9157531"/>
              <a:gd name="connsiteY2" fmla="*/ 2619353 h 5143501"/>
              <a:gd name="connsiteX3" fmla="*/ 4584124 w 9157531"/>
              <a:gd name="connsiteY3" fmla="*/ 5143501 h 5143501"/>
              <a:gd name="connsiteX4" fmla="*/ 0 w 9157531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1"/>
              <a:gd name="connsiteX1" fmla="*/ 4577507 w 9157859"/>
              <a:gd name="connsiteY1" fmla="*/ 0 h 5143501"/>
              <a:gd name="connsiteX2" fmla="*/ 9156598 w 9157859"/>
              <a:gd name="connsiteY2" fmla="*/ 2619353 h 5143501"/>
              <a:gd name="connsiteX3" fmla="*/ 4584124 w 9157859"/>
              <a:gd name="connsiteY3" fmla="*/ 5143501 h 5143501"/>
              <a:gd name="connsiteX4" fmla="*/ 0 w 9157859"/>
              <a:gd name="connsiteY4" fmla="*/ 2628158 h 5143501"/>
              <a:gd name="connsiteX0" fmla="*/ 0 w 9157859"/>
              <a:gd name="connsiteY0" fmla="*/ 2628158 h 5143507"/>
              <a:gd name="connsiteX1" fmla="*/ 4577507 w 9157859"/>
              <a:gd name="connsiteY1" fmla="*/ 0 h 5143507"/>
              <a:gd name="connsiteX2" fmla="*/ 9156598 w 9157859"/>
              <a:gd name="connsiteY2" fmla="*/ 2619353 h 5143507"/>
              <a:gd name="connsiteX3" fmla="*/ 4584124 w 9157859"/>
              <a:gd name="connsiteY3" fmla="*/ 5143501 h 5143507"/>
              <a:gd name="connsiteX4" fmla="*/ 0 w 9157859"/>
              <a:gd name="connsiteY4" fmla="*/ 2628158 h 5143507"/>
              <a:gd name="connsiteX0" fmla="*/ 0 w 9156846"/>
              <a:gd name="connsiteY0" fmla="*/ 2628158 h 5143509"/>
              <a:gd name="connsiteX1" fmla="*/ 4577507 w 9156846"/>
              <a:gd name="connsiteY1" fmla="*/ 0 h 5143509"/>
              <a:gd name="connsiteX2" fmla="*/ 9156598 w 9156846"/>
              <a:gd name="connsiteY2" fmla="*/ 2619353 h 5143509"/>
              <a:gd name="connsiteX3" fmla="*/ 4584124 w 9156846"/>
              <a:gd name="connsiteY3" fmla="*/ 5143501 h 5143509"/>
              <a:gd name="connsiteX4" fmla="*/ 0 w 9156846"/>
              <a:gd name="connsiteY4" fmla="*/ 2628158 h 5143509"/>
              <a:gd name="connsiteX0" fmla="*/ 0 w 9156718"/>
              <a:gd name="connsiteY0" fmla="*/ 2628158 h 5143507"/>
              <a:gd name="connsiteX1" fmla="*/ 4577507 w 9156718"/>
              <a:gd name="connsiteY1" fmla="*/ 0 h 5143507"/>
              <a:gd name="connsiteX2" fmla="*/ 9156598 w 9156718"/>
              <a:gd name="connsiteY2" fmla="*/ 2619353 h 5143507"/>
              <a:gd name="connsiteX3" fmla="*/ 4584124 w 9156718"/>
              <a:gd name="connsiteY3" fmla="*/ 5143501 h 5143507"/>
              <a:gd name="connsiteX4" fmla="*/ 0 w 9156718"/>
              <a:gd name="connsiteY4" fmla="*/ 2628158 h 5143507"/>
              <a:gd name="connsiteX0" fmla="*/ 0 w 9156599"/>
              <a:gd name="connsiteY0" fmla="*/ 2628158 h 5143509"/>
              <a:gd name="connsiteX1" fmla="*/ 4577507 w 9156599"/>
              <a:gd name="connsiteY1" fmla="*/ 0 h 5143509"/>
              <a:gd name="connsiteX2" fmla="*/ 9156598 w 9156599"/>
              <a:gd name="connsiteY2" fmla="*/ 2619353 h 5143509"/>
              <a:gd name="connsiteX3" fmla="*/ 4584124 w 9156599"/>
              <a:gd name="connsiteY3" fmla="*/ 5143501 h 5143509"/>
              <a:gd name="connsiteX4" fmla="*/ 0 w 9156599"/>
              <a:gd name="connsiteY4" fmla="*/ 2628158 h 5143509"/>
              <a:gd name="connsiteX0" fmla="*/ 0 w 9156599"/>
              <a:gd name="connsiteY0" fmla="*/ 2628158 h 5143507"/>
              <a:gd name="connsiteX1" fmla="*/ 4577507 w 9156599"/>
              <a:gd name="connsiteY1" fmla="*/ 0 h 5143507"/>
              <a:gd name="connsiteX2" fmla="*/ 9156598 w 9156599"/>
              <a:gd name="connsiteY2" fmla="*/ 2619353 h 5143507"/>
              <a:gd name="connsiteX3" fmla="*/ 4584124 w 9156599"/>
              <a:gd name="connsiteY3" fmla="*/ 5143501 h 5143507"/>
              <a:gd name="connsiteX4" fmla="*/ 0 w 9156599"/>
              <a:gd name="connsiteY4" fmla="*/ 2628158 h 5143507"/>
              <a:gd name="connsiteX0" fmla="*/ 0 w 9156599"/>
              <a:gd name="connsiteY0" fmla="*/ 2628158 h 5143551"/>
              <a:gd name="connsiteX1" fmla="*/ 4577507 w 9156599"/>
              <a:gd name="connsiteY1" fmla="*/ 0 h 5143551"/>
              <a:gd name="connsiteX2" fmla="*/ 9156598 w 9156599"/>
              <a:gd name="connsiteY2" fmla="*/ 2619353 h 5143551"/>
              <a:gd name="connsiteX3" fmla="*/ 4584124 w 9156599"/>
              <a:gd name="connsiteY3" fmla="*/ 5143501 h 5143551"/>
              <a:gd name="connsiteX4" fmla="*/ 0 w 9156599"/>
              <a:gd name="connsiteY4" fmla="*/ 2628158 h 5143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599" h="5143551">
                <a:moveTo>
                  <a:pt x="0" y="2628158"/>
                </a:moveTo>
                <a:cubicBezTo>
                  <a:pt x="733" y="983493"/>
                  <a:pt x="2364053" y="13224"/>
                  <a:pt x="4577507" y="0"/>
                </a:cubicBezTo>
                <a:cubicBezTo>
                  <a:pt x="6897908" y="17911"/>
                  <a:pt x="9149460" y="1030517"/>
                  <a:pt x="9156598" y="2619353"/>
                </a:cubicBezTo>
                <a:cubicBezTo>
                  <a:pt x="9131096" y="4090503"/>
                  <a:pt x="6936952" y="5140154"/>
                  <a:pt x="4584124" y="5143501"/>
                </a:cubicBezTo>
                <a:cubicBezTo>
                  <a:pt x="2527144" y="5151354"/>
                  <a:pt x="82278" y="4217035"/>
                  <a:pt x="0" y="2628158"/>
                </a:cubicBezTo>
                <a:close/>
              </a:path>
            </a:pathLst>
          </a:cu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3201007" y="11538690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4" name="Espace réservé de la date 4">
            <a:extLst>
              <a:ext uri="{FF2B5EF4-FFF2-40B4-BE49-F238E27FC236}">
                <a16:creationId xmlns:a16="http://schemas.microsoft.com/office/drawing/2014/main" id="{1C9EB8FB-7944-0CF1-09CB-84701A62B1D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24CDD8D-6785-4529-A9C5-C9D6228FAD19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D2AA88C3-D659-1F4C-875E-4C4C128C43D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6">
            <a:extLst>
              <a:ext uri="{FF2B5EF4-FFF2-40B4-BE49-F238E27FC236}">
                <a16:creationId xmlns:a16="http://schemas.microsoft.com/office/drawing/2014/main" id="{C5294115-3B2B-83A0-0646-658AA62C4D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8E008A5-3CED-4750-B150-D8D4150E4C9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04455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image droite carrer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Gizmo_BLANC.png">
            <a:extLst>
              <a:ext uri="{FF2B5EF4-FFF2-40B4-BE49-F238E27FC236}">
                <a16:creationId xmlns:a16="http://schemas.microsoft.com/office/drawing/2014/main" id="{C49A2003-8699-8725-7C36-B36C54A736DA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9" name="Picture Placeholder 21"/>
          <p:cNvSpPr>
            <a:spLocks noGrp="1" noChangeAspect="1"/>
          </p:cNvSpPr>
          <p:nvPr>
            <p:ph type="pic" sz="quarter" idx="16"/>
          </p:nvPr>
        </p:nvSpPr>
        <p:spPr>
          <a:xfrm>
            <a:off x="12256706" y="2240573"/>
            <a:ext cx="8953525" cy="8953366"/>
          </a:xfrm>
          <a:prstGeom prst="roundRect">
            <a:avLst/>
          </a:prstGeom>
          <a:noFill/>
          <a:ln>
            <a:noFill/>
          </a:ln>
        </p:spPr>
        <p:txBody>
          <a:bodyPr rtlCol="0"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fr-FR" noProof="0"/>
              <a:t>Cliquez sur l'icône pour ajouter une image</a:t>
            </a:r>
            <a:endParaRPr lang="fr-CA" noProof="0"/>
          </a:p>
        </p:txBody>
      </p:sp>
      <p:sp>
        <p:nvSpPr>
          <p:cNvPr id="8" name="Espace réservé du texte 2"/>
          <p:cNvSpPr>
            <a:spLocks noGrp="1"/>
          </p:cNvSpPr>
          <p:nvPr>
            <p:ph type="body" idx="14"/>
          </p:nvPr>
        </p:nvSpPr>
        <p:spPr>
          <a:xfrm>
            <a:off x="12324232" y="11597684"/>
            <a:ext cx="8885999" cy="53852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 i="0">
                <a:solidFill>
                  <a:schemeClr val="tx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13" name="Espace réservé du texte 10"/>
          <p:cNvSpPr>
            <a:spLocks noGrp="1"/>
          </p:cNvSpPr>
          <p:nvPr>
            <p:ph type="body" sz="quarter" idx="17"/>
          </p:nvPr>
        </p:nvSpPr>
        <p:spPr>
          <a:xfrm>
            <a:off x="1295868" y="1365346"/>
            <a:ext cx="8532192" cy="103203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3" name="Espace réservé de la date 4">
            <a:extLst>
              <a:ext uri="{FF2B5EF4-FFF2-40B4-BE49-F238E27FC236}">
                <a16:creationId xmlns:a16="http://schemas.microsoft.com/office/drawing/2014/main" id="{21DB8442-8061-521A-CA6D-B2BD9AAF80E0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052013C-EEC9-4643-AC22-7C245B58293B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5">
            <a:extLst>
              <a:ext uri="{FF2B5EF4-FFF2-40B4-BE49-F238E27FC236}">
                <a16:creationId xmlns:a16="http://schemas.microsoft.com/office/drawing/2014/main" id="{BC3F31EA-BAD9-3B65-26B5-88343A18CC2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6">
            <a:extLst>
              <a:ext uri="{FF2B5EF4-FFF2-40B4-BE49-F238E27FC236}">
                <a16:creationId xmlns:a16="http://schemas.microsoft.com/office/drawing/2014/main" id="{CF483C8F-1646-6EC8-ADED-8FA43221C367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8FF030E-DD73-4F45-B229-5163C93FCFE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94370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ous-titre seu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988F91C8-3C71-6AA3-1B96-2FD34E3E7B9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4427B8-6C3D-4D9B-B884-93BFAF23E200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6C40ECA4-679B-2BC0-3B11-7AC9E0367D2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F71A1D2-F506-399B-CBB9-373C4B9658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E36E9-8208-4E3B-AB65-DF233C7DDF7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769312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 seuls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37BA9FF1-E22E-0D29-8A56-324C322D6E2C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4622680"/>
          </a:xfrm>
        </p:spPr>
        <p:txBody>
          <a:bodyPr/>
          <a:lstStyle/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95869" y="6926238"/>
            <a:ext cx="6620256" cy="4687912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0" i="0">
                <a:solidFill>
                  <a:schemeClr val="bg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A95D72-00BB-DF8F-069C-627BFA08EB3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0CD2B-88ED-44FC-A6AE-EA1C8040CEFC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88777F-7A82-B713-9EDF-C2265C596E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0541F7-5CDE-5632-D939-1522B25E77C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5D4145A-672D-4755-AF39-321DBE46149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08791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multi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e l'élément multimédia 8"/>
          <p:cNvSpPr>
            <a:spLocks noGrp="1"/>
          </p:cNvSpPr>
          <p:nvPr>
            <p:ph type="media" sz="quarter" idx="19"/>
          </p:nvPr>
        </p:nvSpPr>
        <p:spPr>
          <a:xfrm>
            <a:off x="1295868" y="4742614"/>
            <a:ext cx="20767718" cy="7108467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4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2" name="Espace réservé de la date 4">
            <a:extLst>
              <a:ext uri="{FF2B5EF4-FFF2-40B4-BE49-F238E27FC236}">
                <a16:creationId xmlns:a16="http://schemas.microsoft.com/office/drawing/2014/main" id="{F78CBDC5-4F0A-ED0D-C6D6-B2164841160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9F1B311-3C40-4CA6-B6A2-892A5916D6E0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5">
            <a:extLst>
              <a:ext uri="{FF2B5EF4-FFF2-40B4-BE49-F238E27FC236}">
                <a16:creationId xmlns:a16="http://schemas.microsoft.com/office/drawing/2014/main" id="{62D8A7D4-3F59-7D9E-2BD5-F9B0B985D23A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 dirty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6">
            <a:extLst>
              <a:ext uri="{FF2B5EF4-FFF2-40B4-BE49-F238E27FC236}">
                <a16:creationId xmlns:a16="http://schemas.microsoft.com/office/drawing/2014/main" id="{384C99E9-3F95-55D5-DE12-BB043193D593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BF61C5F0-53E8-4042-A5F5-409EE479C811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110026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7" name="Espace réservé du tableau 6"/>
          <p:cNvSpPr>
            <a:spLocks noGrp="1"/>
          </p:cNvSpPr>
          <p:nvPr>
            <p:ph type="tbl" sz="quarter" idx="14"/>
          </p:nvPr>
        </p:nvSpPr>
        <p:spPr>
          <a:xfrm>
            <a:off x="1295400" y="4837471"/>
            <a:ext cx="20767675" cy="7108467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A4DF6492-3562-1A7D-0380-5683ABB7FCF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646AC-6995-4F6C-BFE8-9E12F548D119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8C4FDD1-F93F-4D9E-A17B-B3867380D03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4746459-0304-3881-844C-7B5FFD70E80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8E5CE-79DB-4BA5-926B-E56E11B5B7FC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58174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3156068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9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8" name="Espace réservé du graphique SmartArt 7"/>
          <p:cNvSpPr>
            <a:spLocks noGrp="1"/>
          </p:cNvSpPr>
          <p:nvPr>
            <p:ph type="dgm" sz="quarter" idx="14"/>
          </p:nvPr>
        </p:nvSpPr>
        <p:spPr>
          <a:xfrm>
            <a:off x="1295400" y="4808538"/>
            <a:ext cx="20767675" cy="7254875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2D6292ED-7F5B-2E57-40F6-D741C47F4BB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A953F-D992-4A71-86B5-25DEE94D13AC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EF0EF5B1-0E7A-BEA1-5006-71D01109166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F6406A5-A1AA-355B-BBBD-89A7CAC46FA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8BBFF-3182-4DDF-A732-EC4CA4720965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582988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graphique 6"/>
          <p:cNvSpPr>
            <a:spLocks noGrp="1"/>
          </p:cNvSpPr>
          <p:nvPr>
            <p:ph type="chart" sz="quarter" idx="14"/>
          </p:nvPr>
        </p:nvSpPr>
        <p:spPr>
          <a:xfrm>
            <a:off x="1295399" y="4155554"/>
            <a:ext cx="10058400" cy="7964488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10" name="Espace réservé du graphique 6"/>
          <p:cNvSpPr>
            <a:spLocks noGrp="1"/>
          </p:cNvSpPr>
          <p:nvPr>
            <p:ph type="chart" sz="quarter" idx="15"/>
          </p:nvPr>
        </p:nvSpPr>
        <p:spPr>
          <a:xfrm>
            <a:off x="12256705" y="4155554"/>
            <a:ext cx="10058400" cy="7964488"/>
          </a:xfrm>
        </p:spPr>
        <p:txBody>
          <a:bodyPr rtlCol="0">
            <a:normAutofit/>
          </a:bodyPr>
          <a:lstStyle/>
          <a:p>
            <a:pPr lvl="0"/>
            <a:endParaRPr lang="fr-CA" noProof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268448"/>
            <a:ext cx="6614644" cy="2585185"/>
          </a:xfrm>
        </p:spPr>
        <p:txBody>
          <a:bodyPr/>
          <a:lstStyle/>
          <a:p>
            <a:r>
              <a:rPr lang="fr-FR" noProof="0"/>
              <a:t>Modifiez le style du titre</a:t>
            </a:r>
            <a:endParaRPr lang="fr-CA" noProof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3"/>
          </p:nvPr>
        </p:nvSpPr>
        <p:spPr>
          <a:xfrm>
            <a:off x="12256705" y="1268448"/>
            <a:ext cx="9806881" cy="2585186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4800" b="1" i="0">
                <a:solidFill>
                  <a:schemeClr val="accent1"/>
                </a:solidFill>
              </a:defRPr>
            </a:lvl1pPr>
            <a:lvl2pPr marL="1088639" indent="0">
              <a:buNone/>
              <a:defRPr sz="4800" b="1"/>
            </a:lvl2pPr>
            <a:lvl3pPr marL="2177278" indent="0">
              <a:buNone/>
              <a:defRPr sz="4300" b="1"/>
            </a:lvl3pPr>
            <a:lvl4pPr marL="3265917" indent="0">
              <a:buNone/>
              <a:defRPr sz="3800" b="1"/>
            </a:lvl4pPr>
            <a:lvl5pPr marL="4354556" indent="0">
              <a:buNone/>
              <a:defRPr sz="3800" b="1"/>
            </a:lvl5pPr>
            <a:lvl6pPr marL="5443195" indent="0">
              <a:buNone/>
              <a:defRPr sz="3800" b="1"/>
            </a:lvl6pPr>
            <a:lvl7pPr marL="6531834" indent="0">
              <a:buNone/>
              <a:defRPr sz="3800" b="1"/>
            </a:lvl7pPr>
            <a:lvl8pPr marL="7620472" indent="0">
              <a:buNone/>
              <a:defRPr sz="3800" b="1"/>
            </a:lvl8pPr>
            <a:lvl9pPr marL="8709111" indent="0">
              <a:buNone/>
              <a:defRPr sz="3800" b="1"/>
            </a:lvl9pPr>
          </a:lstStyle>
          <a:p>
            <a:pPr lvl="0"/>
            <a:r>
              <a:rPr lang="fr-CA" noProof="0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2604B6-33E8-AE05-BD07-7C55D6190B8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57646-9DBD-4784-8896-8BB3DB301E27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CA5518-AE19-A47F-8310-34FA3BE1DEA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FBFEBB-17F4-9E5F-7919-52C3948DEFD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44C15-00D8-4507-9865-16B4A92D24FA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834842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324720"/>
            <a:ext cx="3429000" cy="3520963"/>
          </a:xfrm>
        </p:spPr>
        <p:txBody>
          <a:bodyPr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48B9967-E21C-D4EA-2433-B031D249E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9B7F0173-3220-44FF-9453-A8EB5B1D5CC6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1662974-28A5-8A56-5A72-651F5DA90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657E672-99C0-9DBC-01D1-11BBE0662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606D076B-4504-4086-90BC-CA283DE905C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798748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7" descr="Gizmo_BLANC.png">
            <a:extLst>
              <a:ext uri="{FF2B5EF4-FFF2-40B4-BE49-F238E27FC236}">
                <a16:creationId xmlns:a16="http://schemas.microsoft.com/office/drawing/2014/main" id="{1EBB1B0D-EE85-4E78-F8B8-F4E00A39A266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95869" y="1324720"/>
            <a:ext cx="3429000" cy="3520963"/>
          </a:xfrm>
        </p:spPr>
        <p:txBody>
          <a:bodyPr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4" name="Espace réservé de la date 2">
            <a:extLst>
              <a:ext uri="{FF2B5EF4-FFF2-40B4-BE49-F238E27FC236}">
                <a16:creationId xmlns:a16="http://schemas.microsoft.com/office/drawing/2014/main" id="{258523BD-A856-16FA-F521-4B4324AE0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0CAD4CE-DD9C-4DC5-8CF0-917151184809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3">
            <a:extLst>
              <a:ext uri="{FF2B5EF4-FFF2-40B4-BE49-F238E27FC236}">
                <a16:creationId xmlns:a16="http://schemas.microsoft.com/office/drawing/2014/main" id="{F8CD80D5-02BE-8C0D-7988-123A0D6BF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6708A208-8DB5-3AB8-067F-51A84924A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AFF9EC5-153E-4DB2-91D7-5F87E16BC4C6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32713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12">
            <a:extLst>
              <a:ext uri="{FF2B5EF4-FFF2-40B4-BE49-F238E27FC236}">
                <a16:creationId xmlns:a16="http://schemas.microsoft.com/office/drawing/2014/main" id="{EE7708B0-4805-6CA1-EA0C-37D10EFC5D1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958975" y="1439863"/>
            <a:ext cx="1825625" cy="2071687"/>
            <a:chOff x="1836211" y="1744386"/>
            <a:chExt cx="1826681" cy="2071321"/>
          </a:xfrm>
        </p:grpSpPr>
        <p:sp>
          <p:nvSpPr>
            <p:cNvPr id="4" name="Chevron 10">
              <a:extLst>
                <a:ext uri="{FF2B5EF4-FFF2-40B4-BE49-F238E27FC236}">
                  <a16:creationId xmlns:a16="http://schemas.microsoft.com/office/drawing/2014/main" id="{F0FC91AE-F94B-C883-4CF5-ACAD32211685}"/>
                </a:ext>
              </a:extLst>
            </p:cNvPr>
            <p:cNvSpPr/>
            <p:nvPr userDrawn="1"/>
          </p:nvSpPr>
          <p:spPr>
            <a:xfrm flipH="1">
              <a:off x="1836211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5" name="Chevron 11">
              <a:extLst>
                <a:ext uri="{FF2B5EF4-FFF2-40B4-BE49-F238E27FC236}">
                  <a16:creationId xmlns:a16="http://schemas.microsoft.com/office/drawing/2014/main" id="{C21F77C0-E283-02BF-76C5-73CEFB3A2002}"/>
                </a:ext>
              </a:extLst>
            </p:cNvPr>
            <p:cNvSpPr/>
            <p:nvPr userDrawn="1"/>
          </p:nvSpPr>
          <p:spPr>
            <a:xfrm flipH="1">
              <a:off x="2744786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er 13">
            <a:extLst>
              <a:ext uri="{FF2B5EF4-FFF2-40B4-BE49-F238E27FC236}">
                <a16:creationId xmlns:a16="http://schemas.microsoft.com/office/drawing/2014/main" id="{91EEB24F-C59C-2172-BFF2-A8250A0143DA}"/>
              </a:ext>
            </a:extLst>
          </p:cNvPr>
          <p:cNvGrpSpPr>
            <a:grpSpLocks/>
          </p:cNvGrpSpPr>
          <p:nvPr userDrawn="1"/>
        </p:nvGrpSpPr>
        <p:grpSpPr bwMode="auto">
          <a:xfrm flipH="1">
            <a:off x="20621625" y="9539288"/>
            <a:ext cx="1825625" cy="2071687"/>
            <a:chOff x="1836211" y="1744386"/>
            <a:chExt cx="1826681" cy="2071321"/>
          </a:xfrm>
        </p:grpSpPr>
        <p:sp>
          <p:nvSpPr>
            <p:cNvPr id="7" name="Chevron 14">
              <a:extLst>
                <a:ext uri="{FF2B5EF4-FFF2-40B4-BE49-F238E27FC236}">
                  <a16:creationId xmlns:a16="http://schemas.microsoft.com/office/drawing/2014/main" id="{92EFB264-E429-3F58-44CA-C040A00A9FD0}"/>
                </a:ext>
              </a:extLst>
            </p:cNvPr>
            <p:cNvSpPr/>
            <p:nvPr userDrawn="1"/>
          </p:nvSpPr>
          <p:spPr>
            <a:xfrm flipH="1">
              <a:off x="1836211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8" name="Chevron 15">
              <a:extLst>
                <a:ext uri="{FF2B5EF4-FFF2-40B4-BE49-F238E27FC236}">
                  <a16:creationId xmlns:a16="http://schemas.microsoft.com/office/drawing/2014/main" id="{F43B84AC-CF3A-5708-7984-923EE95323BE}"/>
                </a:ext>
              </a:extLst>
            </p:cNvPr>
            <p:cNvSpPr/>
            <p:nvPr userDrawn="1"/>
          </p:nvSpPr>
          <p:spPr>
            <a:xfrm flipH="1">
              <a:off x="2744786" y="1744386"/>
              <a:ext cx="918106" cy="2071321"/>
            </a:xfrm>
            <a:prstGeom prst="chevron">
              <a:avLst>
                <a:gd name="adj" fmla="val 55000"/>
              </a:avLst>
            </a:prstGeom>
            <a:solidFill>
              <a:srgbClr val="D226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49380" y="5841410"/>
            <a:ext cx="16571803" cy="1416776"/>
          </a:xfrm>
        </p:spPr>
        <p:txBody>
          <a:bodyPr/>
          <a:lstStyle>
            <a:lvl1pPr algn="ctr">
              <a:defRPr>
                <a:solidFill>
                  <a:srgbClr val="D22630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5BCD8385-2CD3-E61F-5466-97A6A7E45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4FA5E3AC-86D7-4D37-9006-47EAA6335356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1FE20387-3627-8979-7CD9-AFC89DDF7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C6ADDC0C-DD22-9648-9C9E-13655669C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22630"/>
                </a:solidFill>
              </a:defRPr>
            </a:lvl1pPr>
          </a:lstStyle>
          <a:p>
            <a:pPr>
              <a:defRPr/>
            </a:pPr>
            <a:fld id="{7CB84C87-FE74-42C2-A6BA-00300C0B9DB9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757020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ion rou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r 12">
            <a:extLst>
              <a:ext uri="{FF2B5EF4-FFF2-40B4-BE49-F238E27FC236}">
                <a16:creationId xmlns:a16="http://schemas.microsoft.com/office/drawing/2014/main" id="{E8A31A00-04C5-1729-70DC-44E0D45FA5C5}"/>
              </a:ext>
            </a:extLst>
          </p:cNvPr>
          <p:cNvGrpSpPr/>
          <p:nvPr userDrawn="1"/>
        </p:nvGrpSpPr>
        <p:grpSpPr>
          <a:xfrm>
            <a:off x="1958627" y="1439863"/>
            <a:ext cx="1826681" cy="2071321"/>
            <a:chOff x="1836211" y="1744386"/>
            <a:chExt cx="1826681" cy="2071321"/>
          </a:xfrm>
          <a:solidFill>
            <a:schemeClr val="tx1"/>
          </a:solidFill>
        </p:grpSpPr>
        <p:sp>
          <p:nvSpPr>
            <p:cNvPr id="4" name="Chevron 10">
              <a:extLst>
                <a:ext uri="{FF2B5EF4-FFF2-40B4-BE49-F238E27FC236}">
                  <a16:creationId xmlns:a16="http://schemas.microsoft.com/office/drawing/2014/main" id="{5ECF1B28-8C81-64FF-BB56-062D2A8AE9CA}"/>
                </a:ext>
              </a:extLst>
            </p:cNvPr>
            <p:cNvSpPr/>
            <p:nvPr/>
          </p:nvSpPr>
          <p:spPr>
            <a:xfrm flipH="1">
              <a:off x="1836211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5" name="Chevron 11">
              <a:extLst>
                <a:ext uri="{FF2B5EF4-FFF2-40B4-BE49-F238E27FC236}">
                  <a16:creationId xmlns:a16="http://schemas.microsoft.com/office/drawing/2014/main" id="{B1D7BA22-586E-A44A-2538-ECA1A11FAA59}"/>
                </a:ext>
              </a:extLst>
            </p:cNvPr>
            <p:cNvSpPr/>
            <p:nvPr/>
          </p:nvSpPr>
          <p:spPr>
            <a:xfrm flipH="1">
              <a:off x="2744787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er 13">
            <a:extLst>
              <a:ext uri="{FF2B5EF4-FFF2-40B4-BE49-F238E27FC236}">
                <a16:creationId xmlns:a16="http://schemas.microsoft.com/office/drawing/2014/main" id="{8967B37E-4D65-511D-EF81-78687F640C22}"/>
              </a:ext>
            </a:extLst>
          </p:cNvPr>
          <p:cNvGrpSpPr/>
          <p:nvPr userDrawn="1"/>
        </p:nvGrpSpPr>
        <p:grpSpPr>
          <a:xfrm flipH="1">
            <a:off x="20621183" y="9539992"/>
            <a:ext cx="1826681" cy="2071321"/>
            <a:chOff x="1836211" y="1744386"/>
            <a:chExt cx="1826681" cy="2071321"/>
          </a:xfrm>
          <a:solidFill>
            <a:schemeClr val="tx1"/>
          </a:solidFill>
        </p:grpSpPr>
        <p:sp>
          <p:nvSpPr>
            <p:cNvPr id="7" name="Chevron 14">
              <a:extLst>
                <a:ext uri="{FF2B5EF4-FFF2-40B4-BE49-F238E27FC236}">
                  <a16:creationId xmlns:a16="http://schemas.microsoft.com/office/drawing/2014/main" id="{FBF090C4-73F0-360E-0EB3-CFB5E34B32E8}"/>
                </a:ext>
              </a:extLst>
            </p:cNvPr>
            <p:cNvSpPr/>
            <p:nvPr/>
          </p:nvSpPr>
          <p:spPr>
            <a:xfrm flipH="1">
              <a:off x="1836211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  <p:sp>
          <p:nvSpPr>
            <p:cNvPr id="8" name="Chevron 15">
              <a:extLst>
                <a:ext uri="{FF2B5EF4-FFF2-40B4-BE49-F238E27FC236}">
                  <a16:creationId xmlns:a16="http://schemas.microsoft.com/office/drawing/2014/main" id="{ED35F700-CB5A-6153-CE10-4DBC604278B8}"/>
                </a:ext>
              </a:extLst>
            </p:cNvPr>
            <p:cNvSpPr/>
            <p:nvPr/>
          </p:nvSpPr>
          <p:spPr>
            <a:xfrm flipH="1">
              <a:off x="2744787" y="1744386"/>
              <a:ext cx="918105" cy="2071321"/>
            </a:xfrm>
            <a:prstGeom prst="chevron">
              <a:avLst>
                <a:gd name="adj" fmla="val 55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08863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CA">
                <a:solidFill>
                  <a:schemeClr val="tx1"/>
                </a:solidFill>
              </a:endParaRPr>
            </a:p>
          </p:txBody>
        </p:sp>
      </p:grpSp>
      <p:sp>
        <p:nvSpPr>
          <p:cNvPr id="9" name="Image 14" descr="Gizmo_BLANC.png">
            <a:extLst>
              <a:ext uri="{FF2B5EF4-FFF2-40B4-BE49-F238E27FC236}">
                <a16:creationId xmlns:a16="http://schemas.microsoft.com/office/drawing/2014/main" id="{F1666B04-BAA6-BEA8-1275-807C306E0B8F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2350"/>
            <a:ext cx="306387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86646" y="3538682"/>
            <a:ext cx="16571803" cy="600131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fr-CA" noProof="0"/>
              <a:t>Cliquez et modifiez le titre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C7BE7837-653E-C2A5-16D7-60F549B17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52FEE03-ADAC-4EE3-B4CC-BB0544FF116B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41063577-A644-05C4-ED99-E7CEC39D6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62716EA5-3234-F1B2-C832-A741D138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B5262C-D961-4443-AB76-53B37CC639D8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67053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tro/Fin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CLG_Logo_RGB_BICOLORE.png">
            <a:extLst>
              <a:ext uri="{FF2B5EF4-FFF2-40B4-BE49-F238E27FC236}">
                <a16:creationId xmlns:a16="http://schemas.microsoft.com/office/drawing/2014/main" id="{0D459033-7F79-41C1-D8EB-6ACDCD1F65B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144424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tro/Finale rou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 7" descr="CLG_Logo_BLANC.png">
            <a:extLst>
              <a:ext uri="{FF2B5EF4-FFF2-40B4-BE49-F238E27FC236}">
                <a16:creationId xmlns:a16="http://schemas.microsoft.com/office/drawing/2014/main" id="{1A8FF673-8CE4-1D84-CA2F-BD3CE59CF514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480425" y="4821238"/>
            <a:ext cx="7426325" cy="349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6835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9FFF58FB-2118-39CF-2DF4-A316C179F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1268413"/>
            <a:ext cx="6615113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ET MODIFIEZ LE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A9E0D2F7-5DE9-D229-AF94-401DAEC7E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257088" y="1344613"/>
            <a:ext cx="10194925" cy="1026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Cliquez pour modifier les styles du texte du masque</a:t>
            </a:r>
          </a:p>
          <a:p>
            <a:pPr lvl="1"/>
            <a:r>
              <a:rPr lang="fr-CA" altLang="fr-FR"/>
              <a:t>Premier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972F26A-B52E-FB51-0C5A-FCD25B3374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257088" y="12422188"/>
            <a:ext cx="7315200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2000" cap="all" spc="5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C26616F2-8E66-40AB-A4EE-FAED7AD7BDB6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206E089-83CA-D16B-E59D-C4740D3C5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95400" y="12422188"/>
            <a:ext cx="10058400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088639" eaLnBrk="1" fontAlgn="auto" hangingPunct="1">
              <a:spcBef>
                <a:spcPts val="0"/>
              </a:spcBef>
              <a:spcAft>
                <a:spcPts val="0"/>
              </a:spcAft>
              <a:defRPr sz="2000" kern="1200" cap="all" spc="30" dirty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A1859A-EDA9-529F-D58F-D9DED8710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2806025" y="969963"/>
            <a:ext cx="601663" cy="3238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r" defTabSz="1088639" eaLnBrk="1" fontAlgn="auto" hangingPunct="1">
              <a:spcBef>
                <a:spcPts val="0"/>
              </a:spcBef>
              <a:spcAft>
                <a:spcPts val="0"/>
              </a:spcAft>
              <a:defRPr sz="2000" cap="all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7444C958-9975-40D8-B9B1-98E97ACE700F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  <p:sp>
        <p:nvSpPr>
          <p:cNvPr id="1031" name="Image 13" descr="Gizmo.png">
            <a:extLst>
              <a:ext uri="{FF2B5EF4-FFF2-40B4-BE49-F238E27FC236}">
                <a16:creationId xmlns:a16="http://schemas.microsoft.com/office/drawing/2014/main" id="{DAC978B4-2F1F-E8D8-DB1E-BF5068CD829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23087013" y="12457113"/>
            <a:ext cx="3048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17" r:id="rId4"/>
    <p:sldLayoutId id="2147483727" r:id="rId5"/>
    <p:sldLayoutId id="2147483728" r:id="rId6"/>
    <p:sldLayoutId id="2147483729" r:id="rId7"/>
    <p:sldLayoutId id="2147483718" r:id="rId8"/>
    <p:sldLayoutId id="2147483730" r:id="rId9"/>
    <p:sldLayoutId id="2147483719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  <p:sldLayoutId id="2147483720" r:id="rId25"/>
    <p:sldLayoutId id="2147483745" r:id="rId26"/>
    <p:sldLayoutId id="2147483746" r:id="rId27"/>
    <p:sldLayoutId id="2147483721" r:id="rId28"/>
    <p:sldLayoutId id="2147483722" r:id="rId29"/>
    <p:sldLayoutId id="2147483723" r:id="rId30"/>
    <p:sldLayoutId id="2147483747" r:id="rId31"/>
    <p:sldLayoutId id="2147483748" r:id="rId32"/>
    <p:sldLayoutId id="2147483749" r:id="rId33"/>
    <p:sldLayoutId id="2147483750" r:id="rId34"/>
    <p:sldLayoutId id="2147483751" r:id="rId35"/>
    <p:sldLayoutId id="2147483752" r:id="rId36"/>
  </p:sldLayoutIdLst>
  <p:hf hdr="0"/>
  <p:txStyles>
    <p:titleStyle>
      <a:lvl1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2pPr>
      <a:lvl3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3pPr>
      <a:lvl4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4pPr>
      <a:lvl5pPr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5pPr>
      <a:lvl6pPr marL="4572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6pPr>
      <a:lvl7pPr marL="9144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7pPr>
      <a:lvl8pPr marL="13716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8pPr>
      <a:lvl9pPr marL="1828800" algn="l" defTabSz="1087438" rtl="0" fontAlgn="base">
        <a:lnSpc>
          <a:spcPct val="105000"/>
        </a:lnSpc>
        <a:spcBef>
          <a:spcPct val="0"/>
        </a:spcBef>
        <a:spcAft>
          <a:spcPct val="0"/>
        </a:spcAft>
        <a:defRPr sz="6600" b="1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algn="l" defTabSz="1087438" rtl="0" fontAlgn="base">
        <a:spcBef>
          <a:spcPts val="3600"/>
        </a:spcBef>
        <a:spcAft>
          <a:spcPct val="0"/>
        </a:spcAft>
        <a:buFont typeface="Arial" panose="020B0604020202020204" pitchFamily="34" charset="0"/>
        <a:defRPr sz="4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685800" algn="l" defTabSz="1087438" rtl="0" fontAlgn="base">
        <a:lnSpc>
          <a:spcPct val="130000"/>
        </a:lnSpc>
        <a:spcBef>
          <a:spcPts val="36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685800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52425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688975" algn="l" defTabSz="1087438" rtl="0" fontAlgn="base">
        <a:lnSpc>
          <a:spcPct val="110000"/>
        </a:lnSpc>
        <a:spcBef>
          <a:spcPts val="1000"/>
        </a:spcBef>
        <a:spcAft>
          <a:spcPct val="0"/>
        </a:spcAft>
        <a:buFont typeface="Arial" panose="020B0604020202020204" pitchFamily="34" charset="0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1088639" rtl="0" eaLnBrk="1" latinLnBrk="0" hangingPunct="1">
        <a:spcBef>
          <a:spcPct val="20000"/>
        </a:spcBef>
        <a:buFont typeface="Arial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1088639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F26B43"/>
          </p15:clr>
        </p15:guide>
        <p15:guide id="2" pos="76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tags" Target="../tags/tag4.xml"/><Relationship Id="rId7" Type="http://schemas.openxmlformats.org/officeDocument/2006/relationships/image" Target="../media/image12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0.xml"/><Relationship Id="rId4" Type="http://schemas.openxmlformats.org/officeDocument/2006/relationships/tags" Target="../tags/tag5.xml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re 1">
            <a:extLst>
              <a:ext uri="{FF2B5EF4-FFF2-40B4-BE49-F238E27FC236}">
                <a16:creationId xmlns:a16="http://schemas.microsoft.com/office/drawing/2014/main" id="{EA0F8970-BCA6-F751-4DB0-2B507AD20E4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74035" y="10056766"/>
            <a:ext cx="21925722" cy="3949103"/>
          </a:xfrm>
        </p:spPr>
        <p:txBody>
          <a:bodyPr/>
          <a:lstStyle/>
          <a:p>
            <a:r>
              <a:rPr lang="fr-CA" sz="9600" dirty="0"/>
              <a:t>Technologie du génie électrique</a:t>
            </a:r>
          </a:p>
        </p:txBody>
      </p:sp>
      <p:pic>
        <p:nvPicPr>
          <p:cNvPr id="5" name="Image 4" descr="Une image contenant Graphique, capture d’écran, conception&#10;&#10;Description générée automatiquement">
            <a:extLst>
              <a:ext uri="{FF2B5EF4-FFF2-40B4-BE49-F238E27FC236}">
                <a16:creationId xmlns:a16="http://schemas.microsoft.com/office/drawing/2014/main" id="{36123CD1-70AF-CD3A-3886-52D259726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199" y="1439175"/>
            <a:ext cx="12677789" cy="760543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B439C1FE-FD91-AD47-156B-327C1FE4214D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>
          <a:xfrm>
            <a:off x="11025568" y="3848604"/>
            <a:ext cx="12081288" cy="5526156"/>
          </a:xfrm>
        </p:spPr>
        <p:txBody>
          <a:bodyPr/>
          <a:lstStyle/>
          <a:p>
            <a:pPr>
              <a:buFont typeface="Arial" panose="020B0604020202020204" pitchFamily="34" charset="0"/>
              <a:buAutoNum type="arabicPeriod"/>
            </a:pPr>
            <a:r>
              <a:rPr lang="fr-CA" altLang="fr-FR" sz="6600" b="0" dirty="0">
                <a:solidFill>
                  <a:schemeClr val="tx1"/>
                </a:solidFill>
              </a:rPr>
              <a:t>Description du programme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fr-CA" altLang="fr-FR" sz="6600" b="0" dirty="0">
                <a:solidFill>
                  <a:schemeClr val="tx1"/>
                </a:solidFill>
              </a:rPr>
              <a:t>Profils typiques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fr-CA" altLang="fr-FR" sz="6600" b="0" dirty="0">
                <a:solidFill>
                  <a:schemeClr val="tx1"/>
                </a:solidFill>
              </a:rPr>
              <a:t>Éléments distinctifs</a:t>
            </a:r>
          </a:p>
          <a:p>
            <a:pPr>
              <a:buFont typeface="Arial" panose="020B0604020202020204" pitchFamily="34" charset="0"/>
              <a:buAutoNum type="arabicPeriod"/>
            </a:pPr>
            <a:r>
              <a:rPr lang="fr-CA" altLang="fr-FR" sz="6600" b="0" dirty="0">
                <a:solidFill>
                  <a:schemeClr val="tx1"/>
                </a:solidFill>
              </a:rPr>
              <a:t>Perspectives</a:t>
            </a:r>
          </a:p>
          <a:p>
            <a:pPr marL="0" indent="0">
              <a:buNone/>
            </a:pPr>
            <a:endParaRPr lang="fr-CA" altLang="fr-FR" sz="6600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F71AB17-0FAB-621D-3FAE-2B2ED29A070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6AA75C9-9797-4B86-8DF8-F1A2BF3C0B23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CFE3D56-C268-BF47-6DEC-5EC05CB1CEF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9074F608-552B-44F1-AE25-3118807F3D1F}" type="slidenum">
              <a:rPr lang="fr-CA" smtClean="0"/>
              <a:pPr>
                <a:defRPr/>
              </a:pPr>
              <a:t>2</a:t>
            </a:fld>
            <a:endParaRPr lang="fr-CA"/>
          </a:p>
        </p:txBody>
      </p:sp>
      <p:pic>
        <p:nvPicPr>
          <p:cNvPr id="7" name="Image 6" descr="Une image contenant rouge, Graphique, conception&#10;&#10;Description générée automatiquement">
            <a:extLst>
              <a:ext uri="{FF2B5EF4-FFF2-40B4-BE49-F238E27FC236}">
                <a16:creationId xmlns:a16="http://schemas.microsoft.com/office/drawing/2014/main" id="{23D3382F-0612-CE16-14F1-5FA40530ED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5236" y="11929551"/>
            <a:ext cx="943240" cy="1309123"/>
          </a:xfrm>
          <a:prstGeom prst="rect">
            <a:avLst/>
          </a:prstGeom>
        </p:spPr>
      </p:pic>
      <p:pic>
        <p:nvPicPr>
          <p:cNvPr id="5" name="Image 4" descr="Une image contenant texte, personne, signe, vente&#10;&#10;Description générée automatiquement">
            <a:extLst>
              <a:ext uri="{FF2B5EF4-FFF2-40B4-BE49-F238E27FC236}">
                <a16:creationId xmlns:a16="http://schemas.microsoft.com/office/drawing/2014/main" id="{C91637FF-14BF-DDCD-9A8F-7CDF29C1C4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" r="2985" b="-2"/>
          <a:stretch/>
        </p:blipFill>
        <p:spPr>
          <a:xfrm>
            <a:off x="1063511" y="3336697"/>
            <a:ext cx="7502752" cy="762761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91268" y="1272762"/>
            <a:ext cx="17154939" cy="1235351"/>
          </a:xfrm>
        </p:spPr>
        <p:txBody>
          <a:bodyPr/>
          <a:lstStyle/>
          <a:p>
            <a:r>
              <a:rPr lang="fr-CA" sz="8000"/>
              <a:t>Technologie du génie électrique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/>
              <a:t>1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AF3B6D-9453-ED08-58F8-001D2A46F3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D2F3F663-937B-46A9-A29F-9E844303ADD8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3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2999B1-1C74-D1B4-6593-594D7D2359E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5D4D9B3-728E-42DD-B117-A1763F564A32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71B3C7-076A-EB15-5008-EDBB446FF7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2EF257-58B0-B523-18FD-C28D76D8F38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EBB0F86F-47C9-4C25-BCE9-7A81E07C2C88}" type="slidenum">
              <a:rPr lang="fr-CA" smtClean="0"/>
              <a:pPr>
                <a:defRPr/>
              </a:pPr>
              <a:t>4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DFA5035-D395-847A-1C69-FE3589A064F0}"/>
              </a:ext>
            </a:extLst>
          </p:cNvPr>
          <p:cNvSpPr txBox="1"/>
          <p:nvPr/>
        </p:nvSpPr>
        <p:spPr>
          <a:xfrm>
            <a:off x="5029200" y="3015849"/>
            <a:ext cx="18378488" cy="9021957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CA" sz="6600" dirty="0"/>
              <a:t>Réseaux et télécommunications (RT), 243.F0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fr-CA" sz="6600" dirty="0"/>
              <a:t>Électronique programmable (ÉP), 243.G0</a:t>
            </a:r>
          </a:p>
          <a:p>
            <a:pPr marL="0" indent="0">
              <a:buNone/>
            </a:pPr>
            <a:r>
              <a:rPr lang="fr-CA" sz="6600" b="1" dirty="0"/>
              <a:t>Préalables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5400" dirty="0"/>
              <a:t>DES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5400" dirty="0"/>
              <a:t>Mathématique: </a:t>
            </a:r>
          </a:p>
          <a:p>
            <a:pPr marL="2247900" indent="-819150">
              <a:lnSpc>
                <a:spcPct val="100000"/>
              </a:lnSpc>
              <a:spcBef>
                <a:spcPts val="0"/>
              </a:spcBef>
            </a:pPr>
            <a:r>
              <a:rPr lang="fr-CA" sz="5400" dirty="0"/>
              <a:t>TS4</a:t>
            </a:r>
            <a:r>
              <a:rPr lang="fr-CA" sz="5400" baseline="30000" dirty="0"/>
              <a:t>e</a:t>
            </a:r>
            <a:r>
              <a:rPr lang="fr-CA" sz="5400" dirty="0"/>
              <a:t> ou SN4</a:t>
            </a:r>
            <a:r>
              <a:rPr lang="fr-CA" sz="5400" baseline="30000" dirty="0"/>
              <a:t>e</a:t>
            </a:r>
            <a:r>
              <a:rPr lang="fr-CA" sz="5400" dirty="0"/>
              <a:t> ou 436 ou CST5</a:t>
            </a:r>
            <a:r>
              <a:rPr lang="fr-CA" sz="5400" baseline="30000" dirty="0"/>
              <a:t>e</a:t>
            </a:r>
            <a:r>
              <a:rPr lang="fr-CA" sz="5400" dirty="0"/>
              <a:t> ou 526 </a:t>
            </a:r>
          </a:p>
          <a:p>
            <a:pPr marL="0" indent="0">
              <a:buNone/>
            </a:pPr>
            <a:endParaRPr lang="fr-CA" sz="6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D4428D8-9E80-A7BB-3526-D6304DFA9250}"/>
              </a:ext>
            </a:extLst>
          </p:cNvPr>
          <p:cNvSpPr txBox="1"/>
          <p:nvPr/>
        </p:nvSpPr>
        <p:spPr>
          <a:xfrm>
            <a:off x="979487" y="998817"/>
            <a:ext cx="18378488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</a:t>
            </a:r>
          </a:p>
        </p:txBody>
      </p:sp>
    </p:spTree>
    <p:extLst>
      <p:ext uri="{BB962C8B-B14F-4D97-AF65-F5344CB8AC3E}">
        <p14:creationId xmlns:p14="http://schemas.microsoft.com/office/powerpoint/2010/main" val="2420790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0296" y="1315416"/>
            <a:ext cx="13867227" cy="33225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Profil</a:t>
            </a:r>
            <a:b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CA" altLang="fr-FR" dirty="0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2993955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 dirty="0"/>
              <a:t>2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AF3B6D-9453-ED08-58F8-001D2A46F3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D2F3F663-937B-46A9-A29F-9E844303ADD8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5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3922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2B771-C641-42E1-7E5B-D9C00A330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BDBA76-6E5E-827D-F68F-5BD3E93F87A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5D4D9B3-728E-42DD-B117-A1763F564A32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662162-3FF5-2CF3-57CB-B7DFA41B388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697F80-3D0D-CE27-DAC5-35A2A78C4C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EBB0F86F-47C9-4C25-BCE9-7A81E07C2C88}" type="slidenum">
              <a:rPr lang="fr-CA" smtClean="0"/>
              <a:pPr>
                <a:defRPr/>
              </a:pPr>
              <a:t>6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397165D-C122-F296-9453-AEBA144CBBA0}"/>
              </a:ext>
            </a:extLst>
          </p:cNvPr>
          <p:cNvSpPr txBox="1"/>
          <p:nvPr/>
        </p:nvSpPr>
        <p:spPr>
          <a:xfrm>
            <a:off x="6416701" y="2631467"/>
            <a:ext cx="16990987" cy="665823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>
                <a:solidFill>
                  <a:srgbClr val="C00000"/>
                </a:solidFill>
              </a:rPr>
              <a:t>J’aime :</a:t>
            </a:r>
          </a:p>
          <a:p>
            <a:pPr marL="533400" indent="-457200" eaLnBrk="1" hangingPunct="1">
              <a:lnSpc>
                <a:spcPct val="100000"/>
              </a:lnSpc>
              <a:spcBef>
                <a:spcPts val="0"/>
              </a:spcBef>
            </a:pPr>
            <a:r>
              <a:rPr lang="fr-CA" altLang="fr-FR" dirty="0">
                <a:cs typeface="Arial" panose="020B0604020202020204" pitchFamily="34" charset="0"/>
              </a:rPr>
              <a:t>Les nouvelles technologies</a:t>
            </a:r>
          </a:p>
          <a:p>
            <a:pPr marL="533400" indent="-457200" eaLnBrk="1" hangingPunct="1">
              <a:lnSpc>
                <a:spcPct val="100000"/>
              </a:lnSpc>
              <a:spcBef>
                <a:spcPts val="0"/>
              </a:spcBef>
            </a:pPr>
            <a:r>
              <a:rPr lang="fr-CA" altLang="fr-FR" dirty="0">
                <a:latin typeface="Arial"/>
                <a:cs typeface="Arial"/>
              </a:rPr>
              <a:t>La programmation</a:t>
            </a:r>
          </a:p>
          <a:p>
            <a:pPr marL="533400" indent="-457200" eaLnBrk="1" hangingPunct="1">
              <a:lnSpc>
                <a:spcPct val="100000"/>
              </a:lnSpc>
              <a:spcBef>
                <a:spcPts val="0"/>
              </a:spcBef>
            </a:pPr>
            <a:r>
              <a:rPr lang="fr-CA" altLang="fr-FR" dirty="0">
                <a:latin typeface="Arial"/>
                <a:cs typeface="Arial"/>
              </a:rPr>
              <a:t>La résolution de problèmes </a:t>
            </a:r>
          </a:p>
          <a:p>
            <a:pPr marL="533400" indent="-457200">
              <a:lnSpc>
                <a:spcPct val="100000"/>
              </a:lnSpc>
              <a:spcBef>
                <a:spcPts val="0"/>
              </a:spcBef>
            </a:pPr>
            <a:r>
              <a:rPr lang="fr-CA" dirty="0">
                <a:latin typeface="Arial"/>
                <a:cs typeface="Arial"/>
              </a:rPr>
              <a:t>Le travail manuel et intellectuel sur des circuits</a:t>
            </a:r>
          </a:p>
          <a:p>
            <a:pPr marL="0" indent="0">
              <a:buNone/>
            </a:pPr>
            <a:endParaRPr lang="fr-CA" sz="6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029BF18-4AAB-90B8-258B-193C70319A31}"/>
              </a:ext>
            </a:extLst>
          </p:cNvPr>
          <p:cNvSpPr txBox="1"/>
          <p:nvPr/>
        </p:nvSpPr>
        <p:spPr>
          <a:xfrm>
            <a:off x="979487" y="998817"/>
            <a:ext cx="18378488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- Profil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BB831B2-6167-54FF-51F1-2D508986B87C}"/>
              </a:ext>
            </a:extLst>
          </p:cNvPr>
          <p:cNvGrpSpPr/>
          <p:nvPr/>
        </p:nvGrpSpPr>
        <p:grpSpPr>
          <a:xfrm>
            <a:off x="979487" y="6327167"/>
            <a:ext cx="5437214" cy="5117593"/>
            <a:chOff x="18658654" y="1773873"/>
            <a:chExt cx="5437214" cy="5117593"/>
          </a:xfrm>
        </p:grpSpPr>
        <p:pic>
          <p:nvPicPr>
            <p:cNvPr id="2" name="Image 1" descr="Images sur Coeur : Téléchargement gratuit sur Magnific (anciennement  Freepik)">
              <a:extLst>
                <a:ext uri="{FF2B5EF4-FFF2-40B4-BE49-F238E27FC236}">
                  <a16:creationId xmlns:a16="http://schemas.microsoft.com/office/drawing/2014/main" id="{76874EA5-B384-D6D7-FE8C-780ABC723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58654" y="1773873"/>
              <a:ext cx="4706302" cy="4706302"/>
            </a:xfrm>
            <a:prstGeom prst="rect">
              <a:avLst/>
            </a:prstGeom>
          </p:spPr>
        </p:pic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4B115FAB-8D25-03C1-4383-14FA42CEC67E}"/>
                </a:ext>
              </a:extLst>
            </p:cNvPr>
            <p:cNvSpPr txBox="1"/>
            <p:nvPr/>
          </p:nvSpPr>
          <p:spPr>
            <a:xfrm>
              <a:off x="21516181" y="6461348"/>
              <a:ext cx="2579687" cy="430118"/>
            </a:xfrm>
            <a:prstGeom prst="rect">
              <a:avLst/>
            </a:prstGeom>
            <a:noFill/>
          </p:spPr>
          <p:txBody>
            <a:bodyPr wrap="square" lIns="0" tIns="0" bIns="0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3600"/>
                </a:spcBef>
              </a:pPr>
              <a:r>
                <a:rPr lang="fr-CA" sz="2400" dirty="0"/>
                <a:t>magnific.com</a:t>
              </a:r>
              <a:endParaRPr lang="fr-CA" sz="22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969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F0F63-AE3E-278A-4A30-E16782A22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9E4CA9-D541-AEFB-6FCC-92C48A016BE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5D4D9B3-728E-42DD-B117-A1763F564A32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F2107F-B285-2FB3-D229-8474EBDC066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AA52AD-F21F-20A7-0615-E97CC6F5F51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EBB0F86F-47C9-4C25-BCE9-7A81E07C2C88}" type="slidenum">
              <a:rPr lang="fr-CA" smtClean="0"/>
              <a:pPr>
                <a:defRPr/>
              </a:pPr>
              <a:t>7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0ACDBBB-D395-D47F-DF24-49FB1C8AECB0}"/>
              </a:ext>
            </a:extLst>
          </p:cNvPr>
          <p:cNvSpPr txBox="1"/>
          <p:nvPr/>
        </p:nvSpPr>
        <p:spPr>
          <a:xfrm>
            <a:off x="6416701" y="2631467"/>
            <a:ext cx="16990987" cy="4811574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>
                <a:solidFill>
                  <a:srgbClr val="C00000"/>
                </a:solidFill>
              </a:rPr>
              <a:t>Je suis capable de :</a:t>
            </a:r>
          </a:p>
          <a:p>
            <a:pPr marL="685800" indent="-685800">
              <a:lnSpc>
                <a:spcPct val="100000"/>
              </a:lnSpc>
              <a:spcBef>
                <a:spcPts val="0"/>
              </a:spcBef>
            </a:pPr>
            <a:r>
              <a:rPr lang="fr-CA" altLang="fr-FR" dirty="0"/>
              <a:t>Travailler en équipe</a:t>
            </a:r>
          </a:p>
          <a:p>
            <a:pPr marL="685800" indent="-685800">
              <a:lnSpc>
                <a:spcPct val="100000"/>
              </a:lnSpc>
              <a:spcBef>
                <a:spcPts val="0"/>
              </a:spcBef>
            </a:pPr>
            <a:r>
              <a:rPr lang="fr-CA" altLang="fr-FR" dirty="0"/>
              <a:t>Travailler avec rigueur et minutie</a:t>
            </a:r>
          </a:p>
          <a:p>
            <a:pPr marL="0" indent="0">
              <a:buNone/>
            </a:pPr>
            <a:endParaRPr lang="fr-CA" sz="6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0A8201F-F642-5B6C-5257-5EBDF0D6EBC2}"/>
              </a:ext>
            </a:extLst>
          </p:cNvPr>
          <p:cNvSpPr txBox="1"/>
          <p:nvPr/>
        </p:nvSpPr>
        <p:spPr>
          <a:xfrm>
            <a:off x="979487" y="998817"/>
            <a:ext cx="18378488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- Profil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942D995-6D69-C902-847E-B206CA33C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7807549"/>
            <a:ext cx="6416701" cy="419663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D91F76-2213-3CD6-E5F0-06BF0A06A3BE}"/>
              </a:ext>
            </a:extLst>
          </p:cNvPr>
          <p:cNvSpPr txBox="1"/>
          <p:nvPr/>
        </p:nvSpPr>
        <p:spPr>
          <a:xfrm>
            <a:off x="1295400" y="11992070"/>
            <a:ext cx="1938543" cy="43011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2400" dirty="0"/>
              <a:t>magnific.com</a:t>
            </a:r>
            <a:endParaRPr lang="fr-CA" sz="2200" dirty="0">
              <a:solidFill>
                <a:srgbClr val="00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A465224-2E28-F4F2-897C-8D44EFDAE9E4}"/>
              </a:ext>
            </a:extLst>
          </p:cNvPr>
          <p:cNvSpPr txBox="1"/>
          <p:nvPr/>
        </p:nvSpPr>
        <p:spPr>
          <a:xfrm>
            <a:off x="21798168" y="12028679"/>
            <a:ext cx="2015714" cy="43011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2400" dirty="0"/>
              <a:t>magnific.com</a:t>
            </a:r>
            <a:endParaRPr lang="fr-CA" sz="2200" dirty="0">
              <a:solidFill>
                <a:srgbClr val="000000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F72E238-25F3-8779-28E4-9118FC1E24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5259" y="7807549"/>
            <a:ext cx="7520887" cy="425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978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CDCAD-7D62-B6B9-ED43-C808DFFC7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4FF32E6-6D50-3E33-691F-40195847FCF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5D4D9B3-728E-42DD-B117-A1763F564A32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6B890D-2EF7-FA97-EB34-13A60436CE5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CC9A744-EE68-B95C-AEC4-6FA22497A2A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EBB0F86F-47C9-4C25-BCE9-7A81E07C2C88}" type="slidenum">
              <a:rPr lang="fr-CA" smtClean="0"/>
              <a:pPr>
                <a:defRPr/>
              </a:pPr>
              <a:t>8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100725-E421-E2B8-26F8-4BF066D28733}"/>
              </a:ext>
            </a:extLst>
          </p:cNvPr>
          <p:cNvSpPr txBox="1"/>
          <p:nvPr/>
        </p:nvSpPr>
        <p:spPr>
          <a:xfrm>
            <a:off x="6416701" y="2631467"/>
            <a:ext cx="16990987" cy="11274881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>
                <a:solidFill>
                  <a:srgbClr val="C00000"/>
                </a:solidFill>
              </a:rPr>
              <a:t>Je veux :</a:t>
            </a:r>
          </a:p>
          <a:p>
            <a:pPr marL="685800" indent="-685800">
              <a:lnSpc>
                <a:spcPct val="100000"/>
              </a:lnSpc>
              <a:spcBef>
                <a:spcPts val="0"/>
              </a:spcBef>
            </a:pPr>
            <a:r>
              <a:rPr lang="fr-CA" altLang="fr-FR" dirty="0"/>
              <a:t>Mettre au point des systèmes électroniques</a:t>
            </a:r>
          </a:p>
          <a:p>
            <a:pPr marL="685800" indent="-685800">
              <a:lnSpc>
                <a:spcPct val="100000"/>
              </a:lnSpc>
              <a:spcBef>
                <a:spcPts val="0"/>
              </a:spcBef>
            </a:pPr>
            <a:r>
              <a:rPr lang="fr-CA" altLang="fr-FR" dirty="0"/>
              <a:t>Écrire des logiciels de commande pour ces systèmes</a:t>
            </a:r>
          </a:p>
          <a:p>
            <a:pPr marL="685800" indent="-685800">
              <a:lnSpc>
                <a:spcPct val="100000"/>
              </a:lnSpc>
              <a:spcBef>
                <a:spcPts val="0"/>
              </a:spcBef>
            </a:pPr>
            <a:r>
              <a:rPr lang="fr-CA" altLang="fr-FR" dirty="0"/>
              <a:t>Apprendre à dessiner des schémas électroniques</a:t>
            </a:r>
          </a:p>
          <a:p>
            <a:pPr marL="685800" indent="-685800">
              <a:lnSpc>
                <a:spcPct val="100000"/>
              </a:lnSpc>
              <a:spcBef>
                <a:spcPts val="0"/>
              </a:spcBef>
            </a:pPr>
            <a:r>
              <a:rPr lang="fr-CA" altLang="fr-FR" dirty="0"/>
              <a:t>Construire et faire la mise au point de prototypes</a:t>
            </a:r>
          </a:p>
          <a:p>
            <a:pPr marL="685800" indent="-685800">
              <a:lnSpc>
                <a:spcPct val="100000"/>
              </a:lnSpc>
              <a:spcBef>
                <a:spcPts val="0"/>
              </a:spcBef>
            </a:pPr>
            <a:r>
              <a:rPr lang="fr-CA" altLang="fr-FR" dirty="0"/>
              <a:t>Installer, modifier et diagnostiquer ces systèmes</a:t>
            </a:r>
          </a:p>
          <a:p>
            <a:pPr marL="0" indent="0">
              <a:buNone/>
            </a:pPr>
            <a:endParaRPr lang="fr-CA" sz="66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6FC300B-8CDE-43C4-7AE8-BF93794C0815}"/>
              </a:ext>
            </a:extLst>
          </p:cNvPr>
          <p:cNvSpPr txBox="1"/>
          <p:nvPr/>
        </p:nvSpPr>
        <p:spPr>
          <a:xfrm>
            <a:off x="979487" y="998817"/>
            <a:ext cx="18378488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- Profil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CF39669-EF10-6CF5-FF19-69252EC45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283" y="2734155"/>
            <a:ext cx="2749767" cy="412384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C32194C-0FEC-4FDF-6778-AF42FDEDD27A}"/>
              </a:ext>
            </a:extLst>
          </p:cNvPr>
          <p:cNvSpPr txBox="1"/>
          <p:nvPr/>
        </p:nvSpPr>
        <p:spPr>
          <a:xfrm>
            <a:off x="1106282" y="6896715"/>
            <a:ext cx="2579687" cy="43011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2400" dirty="0"/>
              <a:t>cegeplimoilou.ca</a:t>
            </a:r>
            <a:endParaRPr lang="fr-CA" sz="2200" dirty="0">
              <a:solidFill>
                <a:srgbClr val="000000"/>
              </a:solidFill>
            </a:endParaRPr>
          </a:p>
        </p:txBody>
      </p:sp>
      <p:pic>
        <p:nvPicPr>
          <p:cNvPr id="13" name="Image 12" descr="Étudiante en Technologie du génie électrique : électronique programmable">
            <a:extLst>
              <a:ext uri="{FF2B5EF4-FFF2-40B4-BE49-F238E27FC236}">
                <a16:creationId xmlns:a16="http://schemas.microsoft.com/office/drawing/2014/main" id="{79D2AC8E-0503-38F7-02B2-9FA8908633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283" y="8225785"/>
            <a:ext cx="4342017" cy="289467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1946EFE-4466-B817-3C97-C3C573C27039}"/>
              </a:ext>
            </a:extLst>
          </p:cNvPr>
          <p:cNvSpPr txBox="1"/>
          <p:nvPr/>
        </p:nvSpPr>
        <p:spPr>
          <a:xfrm>
            <a:off x="1106282" y="11126149"/>
            <a:ext cx="2579687" cy="43011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2400" dirty="0"/>
              <a:t>cstjean.qc.ca</a:t>
            </a:r>
            <a:endParaRPr lang="fr-CA" sz="2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44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3BC54-F07D-7965-1F1E-A4CE37476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02C2CC-3437-CDEB-9FE5-D3EA72F04CE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5D4D9B3-728E-42DD-B117-A1763F564A32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B2758D-92F7-C77C-2F2F-C41EF5B814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1DB84C-9199-0F86-6F88-7DA6DB24E3D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EBB0F86F-47C9-4C25-BCE9-7A81E07C2C88}" type="slidenum">
              <a:rPr lang="fr-CA" smtClean="0"/>
              <a:pPr>
                <a:defRPr/>
              </a:pPr>
              <a:t>9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5C25E52-ECBC-BA05-4368-DF37CAA85244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DF96348-3DD0-B5F0-AD64-6899FF5754E0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A4CD76-68B6-AFCB-2004-1DF63C8AA9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9007" y="8670900"/>
            <a:ext cx="3167018" cy="320942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D1A2131-63E3-AB71-1F94-A0111666FFB7}"/>
              </a:ext>
            </a:extLst>
          </p:cNvPr>
          <p:cNvSpPr txBox="1"/>
          <p:nvPr/>
        </p:nvSpPr>
        <p:spPr>
          <a:xfrm>
            <a:off x="19639007" y="11860602"/>
            <a:ext cx="3728145" cy="834396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2200" dirty="0"/>
              <a:t>Centre d’Innovation en Micro </a:t>
            </a:r>
            <a:br>
              <a:rPr lang="fr-CA" sz="2200" dirty="0"/>
            </a:br>
            <a:r>
              <a:rPr lang="fr-CA" sz="2200" dirty="0"/>
              <a:t>Électronique du Québec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95EEE5F-B0DF-3624-631E-B31C516A79C0}"/>
              </a:ext>
            </a:extLst>
          </p:cNvPr>
          <p:cNvSpPr txBox="1"/>
          <p:nvPr/>
        </p:nvSpPr>
        <p:spPr>
          <a:xfrm>
            <a:off x="1310481" y="6572236"/>
            <a:ext cx="10267950" cy="4540025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4000" b="1" dirty="0">
                <a:solidFill>
                  <a:srgbClr val="000000"/>
                </a:solidFill>
              </a:rPr>
              <a:t>Réseaux et télécommunications</a:t>
            </a:r>
          </a:p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3800" dirty="0"/>
              <a:t>Technologies de pointe en téléphonie IP et 5G </a:t>
            </a:r>
            <a:r>
              <a:rPr lang="en-US" sz="3800" dirty="0"/>
              <a:t>​</a:t>
            </a:r>
            <a:br>
              <a:rPr lang="en-US" sz="3800" dirty="0"/>
            </a:br>
            <a:r>
              <a:rPr lang="fr-CA" sz="3800" dirty="0"/>
              <a:t>(formation et matériel Cisco)</a:t>
            </a:r>
          </a:p>
          <a:p>
            <a:pPr>
              <a:lnSpc>
                <a:spcPct val="130000"/>
              </a:lnSpc>
              <a:spcBef>
                <a:spcPts val="3600"/>
              </a:spcBef>
            </a:pPr>
            <a:endParaRPr lang="fr-CA" sz="2200" dirty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  <a:spcBef>
                <a:spcPts val="3600"/>
              </a:spcBef>
            </a:pPr>
            <a:endParaRPr lang="fr-CA" sz="2200" dirty="0" err="1">
              <a:solidFill>
                <a:srgbClr val="00000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3DE6A2E-C24E-3370-CE41-49C9ACCFD506}"/>
              </a:ext>
            </a:extLst>
          </p:cNvPr>
          <p:cNvSpPr txBox="1"/>
          <p:nvPr/>
        </p:nvSpPr>
        <p:spPr>
          <a:xfrm>
            <a:off x="12838906" y="6572235"/>
            <a:ext cx="10267950" cy="381982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4000" b="1" dirty="0">
                <a:solidFill>
                  <a:srgbClr val="000000"/>
                </a:solidFill>
              </a:rPr>
              <a:t>Électronique programmable</a:t>
            </a:r>
          </a:p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4000" dirty="0"/>
              <a:t>Collaboration avec le CIMEQ</a:t>
            </a:r>
            <a:endParaRPr lang="en-US" sz="4000" dirty="0"/>
          </a:p>
          <a:p>
            <a:pPr>
              <a:lnSpc>
                <a:spcPct val="130000"/>
              </a:lnSpc>
              <a:spcBef>
                <a:spcPts val="3600"/>
              </a:spcBef>
            </a:pPr>
            <a:endParaRPr lang="fr-CA" sz="2200" dirty="0">
              <a:solidFill>
                <a:srgbClr val="000000"/>
              </a:solidFill>
            </a:endParaRPr>
          </a:p>
          <a:p>
            <a:pPr>
              <a:lnSpc>
                <a:spcPct val="130000"/>
              </a:lnSpc>
              <a:spcBef>
                <a:spcPts val="3600"/>
              </a:spcBef>
            </a:pPr>
            <a:endParaRPr lang="fr-CA" sz="2200" dirty="0" err="1">
              <a:solidFill>
                <a:srgbClr val="000000"/>
              </a:solidFill>
            </a:endParaRP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E7C6823C-C7F1-38FC-3E34-CDBD66D06288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979486" y="4211830"/>
            <a:ext cx="15855921" cy="11828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1087438" rtl="0" fontAlgn="base"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defRPr sz="4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685800" algn="l" defTabSz="1087438" rtl="0" fontAlgn="base">
              <a:lnSpc>
                <a:spcPct val="130000"/>
              </a:lnSpc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685800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242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A" sz="4000" b="0" dirty="0">
                <a:solidFill>
                  <a:schemeClr val="tx1"/>
                </a:solidFill>
              </a:rPr>
              <a:t>Expertise et renommée (depuis 1972)</a:t>
            </a:r>
            <a:endParaRPr lang="fr-FR" sz="4000" b="0" dirty="0">
              <a:solidFill>
                <a:schemeClr val="tx1"/>
              </a:solidFill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A" sz="4000" b="0" dirty="0">
                <a:solidFill>
                  <a:schemeClr val="tx1"/>
                </a:solidFill>
              </a:rPr>
              <a:t>Pédagogie appuyée sur les projets</a:t>
            </a:r>
          </a:p>
        </p:txBody>
      </p:sp>
    </p:spTree>
    <p:extLst>
      <p:ext uri="{BB962C8B-B14F-4D97-AF65-F5344CB8AC3E}">
        <p14:creationId xmlns:p14="http://schemas.microsoft.com/office/powerpoint/2010/main" val="2939402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2EDC9-85E8-88A8-FAEE-EDB99564F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1A39A73-1B3D-BA8F-07A9-162DC12BB56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5D4D9B3-728E-42DD-B117-A1763F564A32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BEC74B-D387-CA25-C11D-60DB7408571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37B4C6-50EF-DBE9-9A09-E427C028769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EBB0F86F-47C9-4C25-BCE9-7A81E07C2C88}" type="slidenum">
              <a:rPr lang="fr-CA" smtClean="0"/>
              <a:pPr>
                <a:defRPr/>
              </a:pPr>
              <a:t>10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D3AFDD-F51D-69D4-E0BA-186BADC14044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88FFE77-CD7E-A7BC-57DB-075F4AFC607B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A246CB-804F-B41A-4F57-7704200F02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066"/>
          <a:stretch>
            <a:fillRect/>
          </a:stretch>
        </p:blipFill>
        <p:spPr>
          <a:xfrm>
            <a:off x="12919666" y="5455545"/>
            <a:ext cx="10054634" cy="655564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B299884-06EC-E782-2BA7-AF10E3F1C81A}"/>
              </a:ext>
            </a:extLst>
          </p:cNvPr>
          <p:cNvSpPr txBox="1"/>
          <p:nvPr/>
        </p:nvSpPr>
        <p:spPr>
          <a:xfrm>
            <a:off x="19318287" y="12024381"/>
            <a:ext cx="4477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800" dirty="0"/>
              <a:t>Deguire, Olivier (CLG)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96F6FE7-AE5A-2413-5B07-DBB77599FD55}"/>
              </a:ext>
            </a:extLst>
          </p:cNvPr>
          <p:cNvSpPr txBox="1"/>
          <p:nvPr/>
        </p:nvSpPr>
        <p:spPr>
          <a:xfrm>
            <a:off x="1056170" y="5442350"/>
            <a:ext cx="1186349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50" indent="-8572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A" sz="5000" dirty="0">
                <a:solidFill>
                  <a:schemeClr val="tx1"/>
                </a:solidFill>
                <a:cs typeface="Arial"/>
              </a:rPr>
              <a:t>Nouveaux équipements (2023)</a:t>
            </a:r>
          </a:p>
          <a:p>
            <a:pPr marL="857250" indent="-8572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A" sz="5000" dirty="0">
                <a:solidFill>
                  <a:schemeClr val="tx1"/>
                </a:solidFill>
                <a:cs typeface="Arial"/>
              </a:rPr>
              <a:t>Nouvelle pédagogie stimulante</a:t>
            </a:r>
          </a:p>
          <a:p>
            <a:pPr marL="857250" indent="-8572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A" sz="5000" dirty="0">
                <a:solidFill>
                  <a:schemeClr val="tx1"/>
                </a:solidFill>
                <a:cs typeface="Arial"/>
              </a:rPr>
              <a:t>Nouvelles technologies</a:t>
            </a:r>
          </a:p>
          <a:p>
            <a:pPr marL="857250" indent="-8572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CA" sz="5000" dirty="0">
                <a:solidFill>
                  <a:schemeClr val="tx1"/>
                </a:solidFill>
                <a:latin typeface="Arial" panose="020B0604020202020204" pitchFamily="34" charset="0"/>
                <a:cs typeface="Arial"/>
              </a:rPr>
              <a:t>Laboratoires pour tous les cours</a:t>
            </a:r>
            <a:endParaRPr lang="fr-CA" sz="5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077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CDCF5-7044-F70B-5D4F-958F532B7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025276-AAA8-9601-9EF2-56DA7A63126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5D4D9B3-728E-42DD-B117-A1763F564A32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C8843F-260C-F745-F760-EEC0370507A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FCD20A-6D3F-B487-2D24-EBC213C103F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EBB0F86F-47C9-4C25-BCE9-7A81E07C2C88}" type="slidenum">
              <a:rPr lang="fr-CA" smtClean="0"/>
              <a:pPr>
                <a:defRPr/>
              </a:pPr>
              <a:t>11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DE3C925-6264-54D7-E41D-8685E54E4AA4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A7DB8BA-3033-64A5-98B0-44163309B032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9B3B715A-0936-7A2C-31F3-0AC83973E469}"/>
              </a:ext>
            </a:extLst>
          </p:cNvPr>
          <p:cNvSpPr txBox="1">
            <a:spLocks/>
          </p:cNvSpPr>
          <p:nvPr>
            <p:custDataLst>
              <p:tags r:id="rId1"/>
            </p:custDataLst>
          </p:nvPr>
        </p:nvSpPr>
        <p:spPr>
          <a:xfrm>
            <a:off x="1036636" y="4104697"/>
            <a:ext cx="12603480" cy="121084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1087438" rtl="0" fontAlgn="base"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defRPr sz="4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685800" algn="l" defTabSz="1087438" rtl="0" fontAlgn="base">
              <a:lnSpc>
                <a:spcPct val="130000"/>
              </a:lnSpc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685800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242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sz="6000" b="0" dirty="0">
                <a:solidFill>
                  <a:schemeClr val="tx1"/>
                </a:solidFill>
                <a:latin typeface="Arial "/>
              </a:rPr>
              <a:t>À la fine pointe de la technologie</a:t>
            </a:r>
            <a:br>
              <a:rPr lang="fr-CA" sz="6000" b="0" dirty="0">
                <a:solidFill>
                  <a:schemeClr val="tx1"/>
                </a:solidFill>
                <a:latin typeface="Arial "/>
              </a:rPr>
            </a:br>
            <a:r>
              <a:rPr lang="fr-CA" sz="6000" b="0" dirty="0">
                <a:solidFill>
                  <a:schemeClr val="tx1"/>
                </a:solidFill>
                <a:latin typeface="Arial "/>
              </a:rPr>
              <a:t>L’Internet des objets ou « IoT »</a:t>
            </a:r>
          </a:p>
        </p:txBody>
      </p:sp>
      <p:pic>
        <p:nvPicPr>
          <p:cNvPr id="11" name="Picture 2" descr="RÃ©sultats de recherche d'images pour Â«Â raspberry piÂ Â»">
            <a:extLst>
              <a:ext uri="{FF2B5EF4-FFF2-40B4-BE49-F238E27FC236}">
                <a16:creationId xmlns:a16="http://schemas.microsoft.com/office/drawing/2014/main" id="{AC252A0D-80E0-D6A2-396B-CFEE368CD000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568" y="7933825"/>
            <a:ext cx="3579532" cy="261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ésultats de recherche d'images pour « iot cloud »">
            <a:extLst>
              <a:ext uri="{FF2B5EF4-FFF2-40B4-BE49-F238E27FC236}">
                <a16:creationId xmlns:a16="http://schemas.microsoft.com/office/drawing/2014/main" id="{67F656AC-A888-C655-FD2A-CE1474CB9095}"/>
              </a:ext>
            </a:extLst>
          </p:cNvPr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8041" y="7296109"/>
            <a:ext cx="4477578" cy="447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RÃ©sultats de recherche d'images pour Â«Â iot appsÂ Â»">
            <a:extLst>
              <a:ext uri="{FF2B5EF4-FFF2-40B4-BE49-F238E27FC236}">
                <a16:creationId xmlns:a16="http://schemas.microsoft.com/office/drawing/2014/main" id="{85EF2C6A-2A22-A4F5-4701-429CB12E673E}"/>
              </a:ext>
            </a:extLst>
          </p:cNvPr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878" y="6354949"/>
            <a:ext cx="8781174" cy="581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152CA1E-B25D-70C3-0127-6882349D8B70}"/>
              </a:ext>
            </a:extLst>
          </p:cNvPr>
          <p:cNvSpPr txBox="1"/>
          <p:nvPr/>
        </p:nvSpPr>
        <p:spPr>
          <a:xfrm>
            <a:off x="18738041" y="11897883"/>
            <a:ext cx="30430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 dirty="0"/>
              <a:t>absys-services.fr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F8EE8E3-45B4-ACBC-D965-7784BF0BA37B}"/>
              </a:ext>
            </a:extLst>
          </p:cNvPr>
          <p:cNvSpPr txBox="1"/>
          <p:nvPr/>
        </p:nvSpPr>
        <p:spPr>
          <a:xfrm>
            <a:off x="1713777" y="10684423"/>
            <a:ext cx="18685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 dirty="0"/>
              <a:t>pishop.ca</a:t>
            </a:r>
          </a:p>
        </p:txBody>
      </p:sp>
    </p:spTree>
    <p:extLst>
      <p:ext uri="{BB962C8B-B14F-4D97-AF65-F5344CB8AC3E}">
        <p14:creationId xmlns:p14="http://schemas.microsoft.com/office/powerpoint/2010/main" val="3996209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79400-5B58-A845-1963-390168BB2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34184E-87B1-BEA5-9862-58AD998E7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987" y="3907684"/>
            <a:ext cx="13911002" cy="1156700"/>
          </a:xfrm>
        </p:spPr>
        <p:txBody>
          <a:bodyPr/>
          <a:lstStyle/>
          <a:p>
            <a:pPr marL="0" indent="0">
              <a:buNone/>
            </a:pPr>
            <a:r>
              <a:rPr lang="fr-CA" sz="6000" b="0" dirty="0">
                <a:latin typeface="Arial "/>
                <a:ea typeface="+mn-ea"/>
                <a:cs typeface="+mn-cs"/>
              </a:rPr>
              <a:t>Tronc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6000" b="0" dirty="0">
                <a:latin typeface="Arial "/>
                <a:ea typeface="+mn-ea"/>
                <a:cs typeface="+mn-cs"/>
              </a:rPr>
              <a:t>commun en première année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75A356-08F7-1BBD-332C-F81EF0939C7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79A9E5E-397D-EB06-B7BD-066F9AF359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12</a:t>
            </a:fld>
            <a:endParaRPr lang="fr-CA"/>
          </a:p>
        </p:txBody>
      </p:sp>
      <p:graphicFrame>
        <p:nvGraphicFramePr>
          <p:cNvPr id="13" name="Diagramme 12">
            <a:extLst>
              <a:ext uri="{FF2B5EF4-FFF2-40B4-BE49-F238E27FC236}">
                <a16:creationId xmlns:a16="http://schemas.microsoft.com/office/drawing/2014/main" id="{7D9E2673-D4A7-8D29-DDFF-012868B831DE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97283366"/>
              </p:ext>
            </p:extLst>
          </p:nvPr>
        </p:nvGraphicFramePr>
        <p:xfrm>
          <a:off x="979486" y="5175768"/>
          <a:ext cx="16130175" cy="8097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Image 14" descr="Une image contenant texte, personne&#10;&#10;Description générée automatiquement">
            <a:extLst>
              <a:ext uri="{FF2B5EF4-FFF2-40B4-BE49-F238E27FC236}">
                <a16:creationId xmlns:a16="http://schemas.microsoft.com/office/drawing/2014/main" id="{076E929B-F7D2-FBA2-7D88-5A08B6C012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1260" y="7188710"/>
            <a:ext cx="4224765" cy="282042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C9558EC-74C7-2B2D-2CB9-AE2251EC4846}"/>
              </a:ext>
            </a:extLst>
          </p:cNvPr>
          <p:cNvSpPr txBox="1"/>
          <p:nvPr/>
        </p:nvSpPr>
        <p:spPr>
          <a:xfrm>
            <a:off x="18531729" y="10009137"/>
            <a:ext cx="20226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/>
              <a:t>Univ-lorraine.fr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BDAA6F9-D07F-68BD-18F4-5D4C182905E3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BFC3FB-6CEE-1F82-1157-0FDD8EE72CF5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</p:spTree>
    <p:extLst>
      <p:ext uri="{BB962C8B-B14F-4D97-AF65-F5344CB8AC3E}">
        <p14:creationId xmlns:p14="http://schemas.microsoft.com/office/powerpoint/2010/main" val="3966040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E96DD-3D7E-9CE1-6444-E0FB7EE9D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B0ABE8-C010-5BCF-755C-7E31A811465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950660A-B1E7-6871-2490-484C60E8A4F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13</a:t>
            </a:fld>
            <a:endParaRPr lang="fr-CA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2A1BB3C-1D9D-84AA-47A7-2D9C5B702C4E}"/>
              </a:ext>
            </a:extLst>
          </p:cNvPr>
          <p:cNvSpPr txBox="1">
            <a:spLocks/>
          </p:cNvSpPr>
          <p:nvPr/>
        </p:nvSpPr>
        <p:spPr>
          <a:xfrm>
            <a:off x="7112738" y="3719361"/>
            <a:ext cx="15345292" cy="10109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CA" altLang="fr-FR" sz="4500" b="1" dirty="0"/>
              <a:t>Notions de base en électronique numérique</a:t>
            </a:r>
            <a:endParaRPr lang="fr-CA" sz="4500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BDD8E76-A794-D94D-D537-7F5788B07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023" y="3991016"/>
            <a:ext cx="3796241" cy="308444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7F0F862-8B9D-DAF7-7CE4-2404B9AE3AA8}"/>
              </a:ext>
            </a:extLst>
          </p:cNvPr>
          <p:cNvSpPr txBox="1"/>
          <p:nvPr/>
        </p:nvSpPr>
        <p:spPr>
          <a:xfrm>
            <a:off x="841173" y="7188969"/>
            <a:ext cx="27772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/>
              <a:t>for-ge.blogspot.com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1CFE5E8D-6377-41FD-D497-783C31BFB5AE}"/>
              </a:ext>
            </a:extLst>
          </p:cNvPr>
          <p:cNvGrpSpPr/>
          <p:nvPr/>
        </p:nvGrpSpPr>
        <p:grpSpPr>
          <a:xfrm>
            <a:off x="959023" y="7873205"/>
            <a:ext cx="4876725" cy="4013996"/>
            <a:chOff x="1004813" y="6952820"/>
            <a:chExt cx="5440752" cy="4478242"/>
          </a:xfrm>
        </p:grpSpPr>
        <p:pic>
          <p:nvPicPr>
            <p:cNvPr id="12" name="Image 11" descr="capacitors Les différents composants en électronique">
              <a:extLst>
                <a:ext uri="{FF2B5EF4-FFF2-40B4-BE49-F238E27FC236}">
                  <a16:creationId xmlns:a16="http://schemas.microsoft.com/office/drawing/2014/main" id="{C2987F07-C1B5-E6BF-FED5-9E8D1D08F7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04813" y="6952820"/>
              <a:ext cx="5440752" cy="4080564"/>
            </a:xfrm>
            <a:prstGeom prst="rect">
              <a:avLst/>
            </a:prstGeom>
          </p:spPr>
        </p:pic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472EDD5-59FA-5B63-03E6-A302C1585F8C}"/>
                </a:ext>
              </a:extLst>
            </p:cNvPr>
            <p:cNvSpPr txBox="1"/>
            <p:nvPr/>
          </p:nvSpPr>
          <p:spPr>
            <a:xfrm>
              <a:off x="1098837" y="10969326"/>
              <a:ext cx="2534103" cy="4617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CA" sz="2000" dirty="0"/>
                <a:t>aranacorp.com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B2228C0B-D8C2-6D64-4A56-06502362BACD}"/>
              </a:ext>
            </a:extLst>
          </p:cNvPr>
          <p:cNvGrpSpPr/>
          <p:nvPr/>
        </p:nvGrpSpPr>
        <p:grpSpPr>
          <a:xfrm>
            <a:off x="6133116" y="8635274"/>
            <a:ext cx="5843777" cy="4110764"/>
            <a:chOff x="4585998" y="8666777"/>
            <a:chExt cx="6519650" cy="4586202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6FF411D-CC65-13E9-DFAF-3AC8F00518C8}"/>
                </a:ext>
              </a:extLst>
            </p:cNvPr>
            <p:cNvSpPr txBox="1"/>
            <p:nvPr/>
          </p:nvSpPr>
          <p:spPr>
            <a:xfrm>
              <a:off x="4585998" y="12852869"/>
              <a:ext cx="202267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CA" sz="2000"/>
                <a:t>nexa.fr</a:t>
              </a: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0C57D54-240A-FD91-3D57-7282AC4CD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37438" y="8666777"/>
              <a:ext cx="5368210" cy="4541033"/>
            </a:xfrm>
            <a:prstGeom prst="rect">
              <a:avLst/>
            </a:prstGeom>
          </p:spPr>
        </p:pic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C789618-D37F-41D1-F8B9-0D1B3EF19C75}"/>
              </a:ext>
            </a:extLst>
          </p:cNvPr>
          <p:cNvGrpSpPr/>
          <p:nvPr/>
        </p:nvGrpSpPr>
        <p:grpSpPr>
          <a:xfrm>
            <a:off x="7112737" y="6859713"/>
            <a:ext cx="15345292" cy="6018144"/>
            <a:chOff x="6193129" y="4815472"/>
            <a:chExt cx="17120081" cy="6336455"/>
          </a:xfrm>
        </p:grpSpPr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0BD3269D-62C9-D087-4639-B1F8B599AEFF}"/>
                </a:ext>
              </a:extLst>
            </p:cNvPr>
            <p:cNvGrpSpPr/>
            <p:nvPr/>
          </p:nvGrpSpPr>
          <p:grpSpPr>
            <a:xfrm>
              <a:off x="16145713" y="6364009"/>
              <a:ext cx="4787918" cy="4787918"/>
              <a:chOff x="16145713" y="6364009"/>
              <a:chExt cx="4787918" cy="4787918"/>
            </a:xfrm>
          </p:grpSpPr>
          <p:pic>
            <p:nvPicPr>
              <p:cNvPr id="19" name="Image 18" descr="Ensemble de perceuse à percussion et tournevis à chocs 20 V MAX DEWALT - Canac">
                <a:extLst>
                  <a:ext uri="{FF2B5EF4-FFF2-40B4-BE49-F238E27FC236}">
                    <a16:creationId xmlns:a16="http://schemas.microsoft.com/office/drawing/2014/main" id="{4E076322-AAD9-6BBC-9A0A-D2B64B5EB5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145713" y="6364009"/>
                <a:ext cx="4787918" cy="4787918"/>
              </a:xfrm>
              <a:prstGeom prst="rect">
                <a:avLst/>
              </a:prstGeom>
            </p:spPr>
          </p:pic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CEC16FF-EDE3-89E5-021B-66A1579D3EB7}"/>
                  </a:ext>
                </a:extLst>
              </p:cNvPr>
              <p:cNvSpPr txBox="1"/>
              <p:nvPr/>
            </p:nvSpPr>
            <p:spPr>
              <a:xfrm>
                <a:off x="17011546" y="10604696"/>
                <a:ext cx="202267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CA" sz="2000" dirty="0"/>
                  <a:t>Dewalt.ca</a:t>
                </a:r>
              </a:p>
            </p:txBody>
          </p:sp>
        </p:grpSp>
        <p:sp>
          <p:nvSpPr>
            <p:cNvPr id="21" name="Espace réservé du contenu 2">
              <a:extLst>
                <a:ext uri="{FF2B5EF4-FFF2-40B4-BE49-F238E27FC236}">
                  <a16:creationId xmlns:a16="http://schemas.microsoft.com/office/drawing/2014/main" id="{09E96B50-E99B-3A5F-4105-2835FCBA94A0}"/>
                </a:ext>
              </a:extLst>
            </p:cNvPr>
            <p:cNvSpPr txBox="1">
              <a:spLocks/>
            </p:cNvSpPr>
            <p:nvPr/>
          </p:nvSpPr>
          <p:spPr>
            <a:xfrm>
              <a:off x="6193129" y="4815472"/>
              <a:ext cx="17120081" cy="11567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fr-CA" altLang="fr-FR" sz="4500" b="1" dirty="0"/>
                <a:t>Apprendre à utiliser des outils manuels</a:t>
              </a:r>
              <a:endParaRPr lang="fr-CA" sz="4500" b="1" dirty="0"/>
            </a:p>
          </p:txBody>
        </p:sp>
      </p:grp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FE351E18-6905-EFD7-35FF-A16156E5174F}"/>
              </a:ext>
            </a:extLst>
          </p:cNvPr>
          <p:cNvSpPr txBox="1">
            <a:spLocks/>
          </p:cNvSpPr>
          <p:nvPr/>
        </p:nvSpPr>
        <p:spPr>
          <a:xfrm>
            <a:off x="7112737" y="4924932"/>
            <a:ext cx="15345292" cy="8211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CA" altLang="fr-FR" sz="4500" b="1" dirty="0"/>
              <a:t>Notions de base en électronique analogique</a:t>
            </a:r>
            <a:endParaRPr lang="fr-CA" sz="4500" b="1" dirty="0"/>
          </a:p>
        </p:txBody>
      </p:sp>
      <p:sp>
        <p:nvSpPr>
          <p:cNvPr id="25" name="Espace réservé du contenu 2">
            <a:extLst>
              <a:ext uri="{FF2B5EF4-FFF2-40B4-BE49-F238E27FC236}">
                <a16:creationId xmlns:a16="http://schemas.microsoft.com/office/drawing/2014/main" id="{D6E96976-8AA9-97D8-FE1C-CC1C6CF74578}"/>
              </a:ext>
            </a:extLst>
          </p:cNvPr>
          <p:cNvSpPr txBox="1">
            <a:spLocks/>
          </p:cNvSpPr>
          <p:nvPr/>
        </p:nvSpPr>
        <p:spPr>
          <a:xfrm>
            <a:off x="7165190" y="5863385"/>
            <a:ext cx="15345292" cy="10139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CA" altLang="fr-FR" sz="4500" b="1" dirty="0"/>
              <a:t>Apprendre à programmer</a:t>
            </a:r>
            <a:endParaRPr lang="fr-CA" sz="4500" b="1" dirty="0"/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B12CE5A2-52A2-0278-F96A-982D7DC42637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BA73C6F-4E3A-2553-CC3F-16BAB45AD12B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</p:spTree>
    <p:extLst>
      <p:ext uri="{BB962C8B-B14F-4D97-AF65-F5344CB8AC3E}">
        <p14:creationId xmlns:p14="http://schemas.microsoft.com/office/powerpoint/2010/main" val="118873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B5F70-B6E9-B92C-351B-12154A481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A30589-54BD-7023-2DE3-3A86214A5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987" y="3907684"/>
            <a:ext cx="13911002" cy="1156700"/>
          </a:xfrm>
        </p:spPr>
        <p:txBody>
          <a:bodyPr/>
          <a:lstStyle/>
          <a:p>
            <a:pPr marL="0" indent="0">
              <a:buNone/>
            </a:pPr>
            <a:r>
              <a:rPr lang="fr-CA" sz="6000" b="0" dirty="0">
                <a:latin typeface="Arial "/>
                <a:ea typeface="+mn-ea"/>
                <a:cs typeface="+mn-cs"/>
              </a:rPr>
              <a:t>Tronc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6000" b="0" dirty="0">
                <a:latin typeface="Arial "/>
                <a:ea typeface="+mn-ea"/>
                <a:cs typeface="+mn-cs"/>
              </a:rPr>
              <a:t>commun en première année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2CDDA8-4AFC-0520-A55B-B4A2A6D4B94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91F2CE5-F453-40A1-7D10-DBEC709903E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14</a:t>
            </a:fld>
            <a:endParaRPr lang="fr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2C9C589-AE90-93CF-AA12-007D59643296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8A43FBB-58BF-51A5-A13B-612BA474A474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7267B8-8071-C4B7-EA6A-2DA9B0FC3AB1}"/>
              </a:ext>
            </a:extLst>
          </p:cNvPr>
          <p:cNvSpPr txBox="1">
            <a:spLocks/>
          </p:cNvSpPr>
          <p:nvPr/>
        </p:nvSpPr>
        <p:spPr>
          <a:xfrm>
            <a:off x="979486" y="4835628"/>
            <a:ext cx="10971664" cy="859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CA" altLang="fr-FR" sz="5000" b="1" dirty="0"/>
              <a:t>Apprentissage spécialisé</a:t>
            </a:r>
            <a:endParaRPr lang="fr-CA" sz="5000" b="1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AE20FC04-2C1F-73F5-E26E-530A6BB8CEDE}"/>
              </a:ext>
            </a:extLst>
          </p:cNvPr>
          <p:cNvSpPr txBox="1">
            <a:spLocks/>
          </p:cNvSpPr>
          <p:nvPr/>
        </p:nvSpPr>
        <p:spPr>
          <a:xfrm>
            <a:off x="3730815" y="6561951"/>
            <a:ext cx="6889115" cy="859099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87438" rtl="0" fontAlgn="base"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defRPr sz="4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685800" algn="l" defTabSz="1087438" rtl="0" fontAlgn="base">
              <a:lnSpc>
                <a:spcPct val="130000"/>
              </a:lnSpc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685800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242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fr-CA" dirty="0"/>
              <a:t>Schéma électronique: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897CB41-A29F-3335-4668-E081C2D74A1E}"/>
              </a:ext>
            </a:extLst>
          </p:cNvPr>
          <p:cNvSpPr txBox="1">
            <a:spLocks/>
          </p:cNvSpPr>
          <p:nvPr/>
        </p:nvSpPr>
        <p:spPr>
          <a:xfrm>
            <a:off x="13900273" y="6622671"/>
            <a:ext cx="9639946" cy="9825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sz="4800" b="1" dirty="0">
                <a:solidFill>
                  <a:schemeClr val="accent1"/>
                </a:solidFill>
              </a:rPr>
              <a:t>Programmation en « C »: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92EC68-B956-9E62-4C03-7BB8FCA44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815" y="7919445"/>
            <a:ext cx="6078287" cy="5289753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14A8DA01-BB9D-2FFD-00E0-909426220F70}"/>
              </a:ext>
            </a:extLst>
          </p:cNvPr>
          <p:cNvGrpSpPr/>
          <p:nvPr/>
        </p:nvGrpSpPr>
        <p:grpSpPr>
          <a:xfrm>
            <a:off x="13701637" y="7919445"/>
            <a:ext cx="7767713" cy="3085446"/>
            <a:chOff x="4834085" y="9462977"/>
            <a:chExt cx="7908200" cy="3003236"/>
          </a:xfrm>
        </p:grpSpPr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A16731CB-3DA3-09CD-E21C-4E2E0068A6D7}"/>
                </a:ext>
              </a:extLst>
            </p:cNvPr>
            <p:cNvSpPr txBox="1"/>
            <p:nvPr/>
          </p:nvSpPr>
          <p:spPr>
            <a:xfrm>
              <a:off x="10719610" y="12066103"/>
              <a:ext cx="202267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CA" sz="2000" dirty="0"/>
                <a:t>Arduino.cc</a:t>
              </a:r>
            </a:p>
          </p:txBody>
        </p:sp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F6E3038B-9851-10E0-29FB-BAA00F5EBD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34085" y="9462977"/>
              <a:ext cx="6918088" cy="26031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828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08A5A6-5283-AC50-B34E-ABC0CA36C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912B7B-AA17-9F3C-1523-4D3780258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987" y="3907684"/>
            <a:ext cx="13911002" cy="1156700"/>
          </a:xfrm>
        </p:spPr>
        <p:txBody>
          <a:bodyPr/>
          <a:lstStyle/>
          <a:p>
            <a:pPr marL="0" indent="0">
              <a:buNone/>
            </a:pPr>
            <a:r>
              <a:rPr lang="fr-CA" sz="6000" b="0" dirty="0">
                <a:latin typeface="Arial "/>
                <a:ea typeface="+mn-ea"/>
                <a:cs typeface="+mn-cs"/>
              </a:rPr>
              <a:t>Tronc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6000" b="0" dirty="0">
                <a:latin typeface="Arial "/>
                <a:ea typeface="+mn-ea"/>
                <a:cs typeface="+mn-cs"/>
              </a:rPr>
              <a:t>commun en première année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BAE90C6-51BF-3749-757D-280315281C9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73E2904-B000-9206-4A11-9E9F113F408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15</a:t>
            </a:fld>
            <a:endParaRPr lang="fr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B2C31AB-05C1-468B-0DC1-3504F97F32C3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7454320-AC89-7D71-B726-5EF65CF8F155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917AB88-3DE7-9DC9-533E-8A2EDB0CF9F3}"/>
              </a:ext>
            </a:extLst>
          </p:cNvPr>
          <p:cNvSpPr txBox="1">
            <a:spLocks/>
          </p:cNvSpPr>
          <p:nvPr/>
        </p:nvSpPr>
        <p:spPr>
          <a:xfrm>
            <a:off x="979486" y="5068019"/>
            <a:ext cx="10971664" cy="859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CA" altLang="fr-FR" sz="5000" b="1" dirty="0"/>
              <a:t>Apprentissage spécialisé</a:t>
            </a:r>
            <a:endParaRPr lang="fr-CA" sz="5000" b="1" dirty="0"/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4D13ED1E-3FFC-B9A2-8712-9F1C0009E711}"/>
              </a:ext>
            </a:extLst>
          </p:cNvPr>
          <p:cNvSpPr txBox="1">
            <a:spLocks/>
          </p:cNvSpPr>
          <p:nvPr/>
        </p:nvSpPr>
        <p:spPr>
          <a:xfrm>
            <a:off x="979486" y="6254395"/>
            <a:ext cx="10043771" cy="2074788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87438" rtl="0" fontAlgn="base"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defRPr sz="4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685800" algn="l" defTabSz="1087438" rtl="0" fontAlgn="base">
              <a:lnSpc>
                <a:spcPct val="130000"/>
              </a:lnSpc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685800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242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fr-CA" dirty="0"/>
              <a:t>Modélisation et impression 3D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4CEE3A06-9765-324D-6858-28CE4C130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2953" y="5830584"/>
            <a:ext cx="4692397" cy="631864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9D29721-EC59-7112-F93C-343945C44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3919" y="5209592"/>
            <a:ext cx="4359899" cy="688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573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7E81F-3501-7B30-48F4-E4406ECF4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805A512-4F72-CF74-3A94-2E718BCE9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987" y="3907684"/>
            <a:ext cx="13911002" cy="1156700"/>
          </a:xfrm>
        </p:spPr>
        <p:txBody>
          <a:bodyPr/>
          <a:lstStyle/>
          <a:p>
            <a:pPr marL="0" indent="0">
              <a:buNone/>
            </a:pPr>
            <a:r>
              <a:rPr lang="fr-CA" sz="6000" b="0" dirty="0">
                <a:latin typeface="Arial "/>
                <a:ea typeface="+mn-ea"/>
                <a:cs typeface="+mn-cs"/>
              </a:rPr>
              <a:t>Réseaux et télécommunications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D5B1773-E803-7D1B-07B0-8A9D0445144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F1B4F40-9E6B-7343-5134-A9D98B527B5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16</a:t>
            </a:fld>
            <a:endParaRPr lang="fr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BAF424-A5DC-D3E3-47E1-140FDD0C1469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54D371F-239C-6EC8-6155-02BEDD93D9BF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  <p:pic>
        <p:nvPicPr>
          <p:cNvPr id="12" name="Image 11" descr="Une image contenant jouet&#10;&#10;Description générée automatiquement">
            <a:extLst>
              <a:ext uri="{FF2B5EF4-FFF2-40B4-BE49-F238E27FC236}">
                <a16:creationId xmlns:a16="http://schemas.microsoft.com/office/drawing/2014/main" id="{1D68A366-350F-6D17-01A1-AF9249BCD8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8058863"/>
            <a:ext cx="8929687" cy="4658320"/>
          </a:xfrm>
          <a:prstGeom prst="rect">
            <a:avLst/>
          </a:prstGeom>
        </p:spPr>
      </p:pic>
      <p:pic>
        <p:nvPicPr>
          <p:cNvPr id="6" name="Image 5" descr="Une image contenant texte, ordinateur, équipement électronique&#10;&#10;Description générée automatiquement">
            <a:extLst>
              <a:ext uri="{FF2B5EF4-FFF2-40B4-BE49-F238E27FC236}">
                <a16:creationId xmlns:a16="http://schemas.microsoft.com/office/drawing/2014/main" id="{06DCA731-4DAE-09B1-9CE6-FA819FD97A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7095" y="7803121"/>
            <a:ext cx="4411980" cy="441198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67F1438-8253-2207-952D-0C0BB3A9E5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6564" y="2203171"/>
            <a:ext cx="5357749" cy="4815817"/>
          </a:xfrm>
          <a:prstGeom prst="rect">
            <a:avLst/>
          </a:prstGeom>
        </p:spPr>
      </p:pic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218C3066-F75F-0975-9B78-419E97535A42}"/>
              </a:ext>
            </a:extLst>
          </p:cNvPr>
          <p:cNvSpPr txBox="1">
            <a:spLocks/>
          </p:cNvSpPr>
          <p:nvPr/>
        </p:nvSpPr>
        <p:spPr bwMode="auto">
          <a:xfrm>
            <a:off x="1118100" y="5162565"/>
            <a:ext cx="11509514" cy="5975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87438" rtl="0" fontAlgn="base"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defRPr sz="4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685800" algn="l" defTabSz="1087438" rtl="0" fontAlgn="base">
              <a:lnSpc>
                <a:spcPct val="130000"/>
              </a:lnSpc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685800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242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CA" sz="5400" b="0" dirty="0">
                <a:solidFill>
                  <a:schemeClr val="tx1"/>
                </a:solidFill>
              </a:rPr>
              <a:t>Gestion de réseaux d’ordinateurs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CA" sz="5400" b="0" dirty="0">
                <a:solidFill>
                  <a:schemeClr val="tx1"/>
                </a:solidFill>
              </a:rPr>
              <a:t>Cybersécurité</a:t>
            </a:r>
          </a:p>
          <a:p>
            <a:pPr eaLnBrk="1" hangingPunct="1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CA" sz="5400" b="0" dirty="0">
                <a:solidFill>
                  <a:schemeClr val="tx1"/>
                </a:solidFill>
              </a:rPr>
              <a:t>L’Internet des Objets</a:t>
            </a:r>
          </a:p>
          <a:p>
            <a:pPr eaLnBrk="1" hangingPunct="1">
              <a:lnSpc>
                <a:spcPct val="150000"/>
              </a:lnSpc>
            </a:pPr>
            <a:endParaRPr lang="fr-CA" sz="5400" dirty="0">
              <a:solidFill>
                <a:schemeClr val="tx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F491C675-70A1-0E6C-9D05-F115155D8404}"/>
              </a:ext>
            </a:extLst>
          </p:cNvPr>
          <p:cNvSpPr txBox="1"/>
          <p:nvPr/>
        </p:nvSpPr>
        <p:spPr>
          <a:xfrm>
            <a:off x="10337353" y="12713939"/>
            <a:ext cx="20414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/>
              <a:t>elec-center.fr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3382885-81E4-84EF-57E7-71D780CB8904}"/>
              </a:ext>
            </a:extLst>
          </p:cNvPr>
          <p:cNvSpPr txBox="1"/>
          <p:nvPr/>
        </p:nvSpPr>
        <p:spPr>
          <a:xfrm>
            <a:off x="22095518" y="7040454"/>
            <a:ext cx="20226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 dirty="0"/>
              <a:t>Tdg.ch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AE05F8B-5709-79AA-C3C3-484446B4CAC5}"/>
              </a:ext>
            </a:extLst>
          </p:cNvPr>
          <p:cNvSpPr txBox="1"/>
          <p:nvPr/>
        </p:nvSpPr>
        <p:spPr>
          <a:xfrm>
            <a:off x="18772764" y="12225377"/>
            <a:ext cx="20226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/>
              <a:t>Avifauna.cz</a:t>
            </a:r>
          </a:p>
        </p:txBody>
      </p:sp>
    </p:spTree>
    <p:extLst>
      <p:ext uri="{BB962C8B-B14F-4D97-AF65-F5344CB8AC3E}">
        <p14:creationId xmlns:p14="http://schemas.microsoft.com/office/powerpoint/2010/main" val="848171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35CE0-9683-249A-C89F-D2024A413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CA6CEA-895C-979F-7199-2E427D03B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987" y="3907684"/>
            <a:ext cx="13911002" cy="1156700"/>
          </a:xfrm>
        </p:spPr>
        <p:txBody>
          <a:bodyPr/>
          <a:lstStyle/>
          <a:p>
            <a:pPr marL="0" indent="0">
              <a:buNone/>
            </a:pPr>
            <a:r>
              <a:rPr lang="fr-CA" sz="6000" b="0" dirty="0">
                <a:latin typeface="Arial "/>
                <a:ea typeface="+mn-ea"/>
                <a:cs typeface="+mn-cs"/>
              </a:rPr>
              <a:t>Réseaux et télécommunications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54BC72C-EE76-36B6-8AAF-171209F3677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7744255-E2B9-2124-AB79-402ACD36EE1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17</a:t>
            </a:fld>
            <a:endParaRPr lang="fr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B097B8A-5ACC-B684-D8C4-5BBD512C517D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0B4D802-852B-6A65-788E-61F3BA2342C7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44D8125C-0DF9-4E7E-CDEB-DFBC3011167A}"/>
              </a:ext>
            </a:extLst>
          </p:cNvPr>
          <p:cNvSpPr txBox="1">
            <a:spLocks/>
          </p:cNvSpPr>
          <p:nvPr/>
        </p:nvSpPr>
        <p:spPr bwMode="auto">
          <a:xfrm>
            <a:off x="1118100" y="5162565"/>
            <a:ext cx="11509514" cy="386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87438" rtl="0" fontAlgn="base"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defRPr sz="4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685800" algn="l" defTabSz="1087438" rtl="0" fontAlgn="base">
              <a:lnSpc>
                <a:spcPct val="130000"/>
              </a:lnSpc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685800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242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CA" sz="5400" b="0" dirty="0">
                <a:solidFill>
                  <a:schemeClr val="tx1"/>
                </a:solidFill>
              </a:rPr>
              <a:t>Téléphonie cellulaire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CA" sz="5400" b="0" dirty="0">
                <a:solidFill>
                  <a:schemeClr val="tx1"/>
                </a:solidFill>
              </a:rPr>
              <a:t>Transmission de signaux (Télévision, radio et satellite)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fr-CA" sz="5400" b="0" dirty="0">
              <a:solidFill>
                <a:schemeClr val="tx1"/>
              </a:solidFill>
            </a:endParaRPr>
          </a:p>
        </p:txBody>
      </p:sp>
      <p:pic>
        <p:nvPicPr>
          <p:cNvPr id="10" name="Image 9" descr="La tour et l'immeuble technique en novembre 2021">
            <a:extLst>
              <a:ext uri="{FF2B5EF4-FFF2-40B4-BE49-F238E27FC236}">
                <a16:creationId xmlns:a16="http://schemas.microsoft.com/office/drawing/2014/main" id="{7CAC7BA6-D28D-2227-807D-694BBBD5A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8626" y="7943850"/>
            <a:ext cx="6817975" cy="4767256"/>
          </a:xfrm>
          <a:prstGeom prst="rect">
            <a:avLst/>
          </a:prstGeom>
        </p:spPr>
      </p:pic>
      <p:pic>
        <p:nvPicPr>
          <p:cNvPr id="13" name="Image 12" descr="Une image contenant texte, ciel, grue&#10;&#10;Description générée automatiquement">
            <a:extLst>
              <a:ext uri="{FF2B5EF4-FFF2-40B4-BE49-F238E27FC236}">
                <a16:creationId xmlns:a16="http://schemas.microsoft.com/office/drawing/2014/main" id="{346678BE-4F61-521E-349A-97D50F179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7253" y="2885494"/>
            <a:ext cx="6748772" cy="449100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3405060-6041-5A80-7B08-D8513B7177E2}"/>
              </a:ext>
            </a:extLst>
          </p:cNvPr>
          <p:cNvSpPr txBox="1"/>
          <p:nvPr/>
        </p:nvSpPr>
        <p:spPr>
          <a:xfrm>
            <a:off x="21719413" y="7326220"/>
            <a:ext cx="13874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 dirty="0"/>
              <a:t>Tdg.ch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5780B10-2451-8AC6-D867-7CF9E08B8661}"/>
              </a:ext>
            </a:extLst>
          </p:cNvPr>
          <p:cNvSpPr txBox="1"/>
          <p:nvPr/>
        </p:nvSpPr>
        <p:spPr>
          <a:xfrm>
            <a:off x="19968434" y="12746037"/>
            <a:ext cx="3138422" cy="43011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>
              <a:lnSpc>
                <a:spcPct val="130000"/>
              </a:lnSpc>
              <a:spcBef>
                <a:spcPts val="3600"/>
              </a:spcBef>
            </a:pPr>
            <a:r>
              <a:rPr lang="fr-CA" sz="2400" dirty="0"/>
              <a:t>proposmontreal.com</a:t>
            </a:r>
            <a:endParaRPr lang="fr-CA" sz="2200" dirty="0">
              <a:solidFill>
                <a:srgbClr val="000000"/>
              </a:solidFill>
            </a:endParaRPr>
          </a:p>
        </p:txBody>
      </p:sp>
      <p:pic>
        <p:nvPicPr>
          <p:cNvPr id="23" name="Image 22" descr="Satellite Finder (Dishpointer) ‒ Applis sur Google Play">
            <a:extLst>
              <a:ext uri="{FF2B5EF4-FFF2-40B4-BE49-F238E27FC236}">
                <a16:creationId xmlns:a16="http://schemas.microsoft.com/office/drawing/2014/main" id="{DA543FFC-5E8D-D70E-EC71-71EFE8CEF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073" y="9111084"/>
            <a:ext cx="3794786" cy="3794786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2786E861-69AB-E467-2711-75295611F5A4}"/>
              </a:ext>
            </a:extLst>
          </p:cNvPr>
          <p:cNvSpPr txBox="1"/>
          <p:nvPr/>
        </p:nvSpPr>
        <p:spPr>
          <a:xfrm>
            <a:off x="1162073" y="12991440"/>
            <a:ext cx="23929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 dirty="0"/>
              <a:t>play.google.com</a:t>
            </a:r>
          </a:p>
        </p:txBody>
      </p:sp>
    </p:spTree>
    <p:extLst>
      <p:ext uri="{BB962C8B-B14F-4D97-AF65-F5344CB8AC3E}">
        <p14:creationId xmlns:p14="http://schemas.microsoft.com/office/powerpoint/2010/main" val="2648787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D07BC-0A35-C5C2-462E-C516AFFB4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F865302-66C5-236F-F832-BBD4704F6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987" y="3907684"/>
            <a:ext cx="13911002" cy="1156700"/>
          </a:xfrm>
        </p:spPr>
        <p:txBody>
          <a:bodyPr/>
          <a:lstStyle/>
          <a:p>
            <a:pPr marL="0" indent="0">
              <a:buNone/>
            </a:pPr>
            <a:r>
              <a:rPr lang="fr-CA" sz="6000" b="0" dirty="0">
                <a:latin typeface="Arial "/>
                <a:ea typeface="+mn-ea"/>
                <a:cs typeface="+mn-cs"/>
              </a:rPr>
              <a:t>Réseaux et télécommunications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ADF1E14-E37B-EDA3-A07B-258AD336E1F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EBCFE7-96BA-07B6-AA1E-D4601AB288B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18</a:t>
            </a:fld>
            <a:endParaRPr lang="fr-CA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B95B976-13D9-E5CB-72DA-08711EC61DA8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C02C17C-9E26-2CD7-4609-27D323EBA8A7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673537D5-543B-C51C-495A-7AC04ADBF574}"/>
              </a:ext>
            </a:extLst>
          </p:cNvPr>
          <p:cNvSpPr txBox="1">
            <a:spLocks/>
          </p:cNvSpPr>
          <p:nvPr/>
        </p:nvSpPr>
        <p:spPr bwMode="auto">
          <a:xfrm>
            <a:off x="1137150" y="5676560"/>
            <a:ext cx="11509514" cy="386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87438" rtl="0" fontAlgn="base"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defRPr sz="4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685800" algn="l" defTabSz="1087438" rtl="0" fontAlgn="base">
              <a:lnSpc>
                <a:spcPct val="130000"/>
              </a:lnSpc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685800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242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CA" sz="5400" b="0" dirty="0">
                <a:solidFill>
                  <a:schemeClr val="tx1"/>
                </a:solidFill>
              </a:rPr>
              <a:t> Stage obligatoire de cinq semaines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fr-CA" sz="5400" b="0" dirty="0">
                <a:solidFill>
                  <a:schemeClr val="tx1"/>
                </a:solidFill>
              </a:rPr>
              <a:t> Projet de finissants (ESP)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fr-CA" sz="54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021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3CFEA-6A19-07B0-3012-F1D6CE03E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6D5D7E-E794-CFE0-FE45-CED19153648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043808-D340-D424-9DB2-3D3CB3BED05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19</a:t>
            </a:fld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B841A5-0B17-7B69-14EC-BCC1E8998D8E}"/>
              </a:ext>
            </a:extLst>
          </p:cNvPr>
          <p:cNvSpPr txBox="1">
            <a:spLocks/>
          </p:cNvSpPr>
          <p:nvPr/>
        </p:nvSpPr>
        <p:spPr>
          <a:xfrm>
            <a:off x="1989699" y="6309072"/>
            <a:ext cx="7219833" cy="607866"/>
          </a:xfrm>
          <a:prstGeom prst="rect">
            <a:avLst/>
          </a:prstGeom>
        </p:spPr>
        <p:txBody>
          <a:bodyPr>
            <a:noAutofit/>
          </a:bodyPr>
          <a:lstStyle>
            <a:lvl1pPr algn="l" defTabSz="1087438" rtl="0" fontAlgn="base"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defRPr sz="4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685800" algn="l" defTabSz="1087438" rtl="0" fontAlgn="base">
              <a:lnSpc>
                <a:spcPct val="130000"/>
              </a:lnSpc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685800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242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fr-CA" dirty="0"/>
              <a:t>Schéma électronique: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615193EB-52A9-956C-1213-87222B37DD4E}"/>
              </a:ext>
            </a:extLst>
          </p:cNvPr>
          <p:cNvSpPr txBox="1">
            <a:spLocks/>
          </p:cNvSpPr>
          <p:nvPr/>
        </p:nvSpPr>
        <p:spPr>
          <a:xfrm>
            <a:off x="10883576" y="7164733"/>
            <a:ext cx="8423923" cy="8184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sz="4800" b="1" dirty="0">
                <a:solidFill>
                  <a:schemeClr val="accent1"/>
                </a:solidFill>
              </a:rPr>
              <a:t>Tracé de circuit imprimé:</a:t>
            </a:r>
          </a:p>
        </p:txBody>
      </p:sp>
      <p:pic>
        <p:nvPicPr>
          <p:cNvPr id="9" name="Image 8" descr="Une image contenant texte, tableau de points&#10;&#10;Description générée automatiquement">
            <a:extLst>
              <a:ext uri="{FF2B5EF4-FFF2-40B4-BE49-F238E27FC236}">
                <a16:creationId xmlns:a16="http://schemas.microsoft.com/office/drawing/2014/main" id="{51ADC51A-F695-D3AD-7F1D-B958FF51F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0283" y="8289198"/>
            <a:ext cx="4723616" cy="223605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C9B210E-7A88-C0E6-0AD5-C62349F6C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784" y="7252891"/>
            <a:ext cx="5762506" cy="501493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C896010-B4DE-DEA2-957F-47BD99AC4A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9516" y="10829119"/>
            <a:ext cx="4252367" cy="2391957"/>
          </a:xfrm>
          <a:prstGeom prst="rect">
            <a:avLst/>
          </a:prstGeom>
        </p:spPr>
      </p:pic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54C4ED3-9310-5ED5-63ED-D27532DC50B0}"/>
              </a:ext>
            </a:extLst>
          </p:cNvPr>
          <p:cNvSpPr txBox="1">
            <a:spLocks/>
          </p:cNvSpPr>
          <p:nvPr/>
        </p:nvSpPr>
        <p:spPr>
          <a:xfrm>
            <a:off x="16579516" y="9848765"/>
            <a:ext cx="7502139" cy="8626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 sz="4800" b="1" dirty="0">
                <a:solidFill>
                  <a:schemeClr val="accent1"/>
                </a:solidFill>
              </a:rPr>
              <a:t>Carte de circuit imprimé:</a:t>
            </a: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E40C87C1-4ED5-746E-EF98-D2FEC494CA72}"/>
              </a:ext>
            </a:extLst>
          </p:cNvPr>
          <p:cNvSpPr/>
          <p:nvPr/>
        </p:nvSpPr>
        <p:spPr>
          <a:xfrm>
            <a:off x="8255939" y="8488308"/>
            <a:ext cx="1833151" cy="822222"/>
          </a:xfrm>
          <a:prstGeom prst="rightArrow">
            <a:avLst/>
          </a:prstGeom>
          <a:solidFill>
            <a:srgbClr val="D22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sz="1600">
              <a:solidFill>
                <a:srgbClr val="FFFFFF"/>
              </a:solidFill>
            </a:endParaRPr>
          </a:p>
        </p:txBody>
      </p:sp>
      <p:sp>
        <p:nvSpPr>
          <p:cNvPr id="16" name="Flèche : virage 15">
            <a:extLst>
              <a:ext uri="{FF2B5EF4-FFF2-40B4-BE49-F238E27FC236}">
                <a16:creationId xmlns:a16="http://schemas.microsoft.com/office/drawing/2014/main" id="{12D81327-BC6D-4453-EB7D-7241C968F7D1}"/>
              </a:ext>
            </a:extLst>
          </p:cNvPr>
          <p:cNvSpPr/>
          <p:nvPr/>
        </p:nvSpPr>
        <p:spPr>
          <a:xfrm flipV="1">
            <a:off x="14752334" y="10831281"/>
            <a:ext cx="1542457" cy="1193817"/>
          </a:xfrm>
          <a:prstGeom prst="bentArrow">
            <a:avLst/>
          </a:prstGeom>
          <a:solidFill>
            <a:srgbClr val="D226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CA" sz="1600">
              <a:solidFill>
                <a:srgbClr val="FFFFFF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DA6116B-F585-D28A-BE0A-C63430785C55}"/>
              </a:ext>
            </a:extLst>
          </p:cNvPr>
          <p:cNvSpPr txBox="1"/>
          <p:nvPr/>
        </p:nvSpPr>
        <p:spPr>
          <a:xfrm>
            <a:off x="17524798" y="12334062"/>
            <a:ext cx="23618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/>
              <a:t>wevolver.com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5B82227-3B5C-28A8-7E3E-24D4FCFA257B}"/>
              </a:ext>
            </a:extLst>
          </p:cNvPr>
          <p:cNvSpPr txBox="1">
            <a:spLocks/>
          </p:cNvSpPr>
          <p:nvPr/>
        </p:nvSpPr>
        <p:spPr bwMode="auto">
          <a:xfrm>
            <a:off x="981987" y="3907684"/>
            <a:ext cx="13911002" cy="115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CA" sz="6000" b="0">
                <a:latin typeface="Arial "/>
                <a:ea typeface="+mn-ea"/>
                <a:cs typeface="+mn-cs"/>
              </a:rPr>
              <a:t>Électronique programmable</a:t>
            </a:r>
            <a:endParaRPr lang="fr-CA" sz="6000" b="0" dirty="0">
              <a:latin typeface="Arial 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20C326F-EFE9-661C-E3EF-20E9BA43EE38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7F3D74-352B-F17B-958C-7305EC4D6E2E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  <p:sp>
        <p:nvSpPr>
          <p:cNvPr id="20" name="Espace réservé du contenu 2">
            <a:extLst>
              <a:ext uri="{FF2B5EF4-FFF2-40B4-BE49-F238E27FC236}">
                <a16:creationId xmlns:a16="http://schemas.microsoft.com/office/drawing/2014/main" id="{7DDFA7F3-3B4A-703D-4C1F-3774ED30807A}"/>
              </a:ext>
            </a:extLst>
          </p:cNvPr>
          <p:cNvSpPr txBox="1">
            <a:spLocks/>
          </p:cNvSpPr>
          <p:nvPr/>
        </p:nvSpPr>
        <p:spPr>
          <a:xfrm>
            <a:off x="979486" y="4970787"/>
            <a:ext cx="10971664" cy="8590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CA" altLang="fr-FR" sz="5000" b="1" dirty="0"/>
              <a:t>Apprentissage spécialisé</a:t>
            </a:r>
            <a:endParaRPr lang="fr-CA" sz="5000" b="1" dirty="0"/>
          </a:p>
        </p:txBody>
      </p:sp>
    </p:spTree>
    <p:extLst>
      <p:ext uri="{BB962C8B-B14F-4D97-AF65-F5344CB8AC3E}">
        <p14:creationId xmlns:p14="http://schemas.microsoft.com/office/powerpoint/2010/main" val="101817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C3052-F061-56C2-A5A7-7A44B5DFA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44D674-653D-9679-8A46-2450F90528D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198508-DE24-F76C-8F4F-B85C30D45DC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20</a:t>
            </a:fld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9929DD-8B68-9267-0C6D-31C035A33B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28927" y="6041108"/>
            <a:ext cx="9689509" cy="4233476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CA" sz="5400" dirty="0">
                <a:solidFill>
                  <a:schemeClr val="tx1"/>
                </a:solidFill>
              </a:rPr>
              <a:t>Langages de programmation</a:t>
            </a:r>
          </a:p>
          <a:p>
            <a:pPr marL="1038225" lvl="3">
              <a:lnSpc>
                <a:spcPct val="100000"/>
              </a:lnSpc>
            </a:pPr>
            <a:r>
              <a:rPr lang="fr-CA" sz="5400" b="1" dirty="0">
                <a:solidFill>
                  <a:schemeClr val="tx1"/>
                </a:solidFill>
              </a:rPr>
              <a:t>		C</a:t>
            </a:r>
          </a:p>
          <a:p>
            <a:pPr marL="1038225" lvl="3">
              <a:lnSpc>
                <a:spcPct val="100000"/>
              </a:lnSpc>
            </a:pPr>
            <a:r>
              <a:rPr lang="fr-CA" sz="5400" b="1" dirty="0">
                <a:solidFill>
                  <a:schemeClr val="tx1"/>
                </a:solidFill>
              </a:rPr>
              <a:t>		C++</a:t>
            </a:r>
          </a:p>
          <a:p>
            <a:pPr marL="1038225" lvl="3">
              <a:lnSpc>
                <a:spcPct val="100000"/>
              </a:lnSpc>
            </a:pPr>
            <a:r>
              <a:rPr lang="fr-CA" sz="5400" b="1" dirty="0"/>
              <a:t>		JavaScript</a:t>
            </a:r>
          </a:p>
          <a:p>
            <a:pPr marL="1038225" lvl="3">
              <a:lnSpc>
                <a:spcPct val="100000"/>
              </a:lnSpc>
            </a:pPr>
            <a:r>
              <a:rPr lang="fr-CA" sz="5400" b="1" dirty="0">
                <a:cs typeface="Arial"/>
              </a:rPr>
              <a:t>		Python</a:t>
            </a:r>
          </a:p>
          <a:p>
            <a:pPr>
              <a:lnSpc>
                <a:spcPct val="150000"/>
              </a:lnSpc>
            </a:pPr>
            <a:endParaRPr lang="fr-CA" sz="5400" dirty="0">
              <a:solidFill>
                <a:schemeClr val="tx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BD38DAA-0A27-A100-A223-C035D56E6B71}"/>
              </a:ext>
            </a:extLst>
          </p:cNvPr>
          <p:cNvGrpSpPr/>
          <p:nvPr/>
        </p:nvGrpSpPr>
        <p:grpSpPr>
          <a:xfrm>
            <a:off x="15845593" y="3424109"/>
            <a:ext cx="5164755" cy="4368364"/>
            <a:chOff x="5737438" y="8666777"/>
            <a:chExt cx="6242787" cy="4998841"/>
          </a:xfrm>
        </p:grpSpPr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EFDBC09F-CB41-7B3D-2C10-A6E64EFA3660}"/>
                </a:ext>
              </a:extLst>
            </p:cNvPr>
            <p:cNvSpPr txBox="1"/>
            <p:nvPr/>
          </p:nvSpPr>
          <p:spPr>
            <a:xfrm>
              <a:off x="9957549" y="13265508"/>
              <a:ext cx="202267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CA" sz="2000" dirty="0"/>
                <a:t>nexa.fr</a:t>
              </a:r>
            </a:p>
          </p:txBody>
        </p:sp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692E77E-E97C-CF67-DA75-AD166033CA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37438" y="8666777"/>
              <a:ext cx="5368210" cy="4541033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E89BA44F-F9C0-03DB-774C-A794FA813AB8}"/>
              </a:ext>
            </a:extLst>
          </p:cNvPr>
          <p:cNvGrpSpPr/>
          <p:nvPr/>
        </p:nvGrpSpPr>
        <p:grpSpPr>
          <a:xfrm>
            <a:off x="15845593" y="8368598"/>
            <a:ext cx="5096173" cy="3477465"/>
            <a:chOff x="16652301" y="6232734"/>
            <a:chExt cx="6402513" cy="4159891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2F912EC-19E4-A8A3-8BDD-B66737D017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52301" y="6232734"/>
              <a:ext cx="5813965" cy="3899049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AFABCEA0-A1D5-3153-E79B-4EDD188EBF78}"/>
                </a:ext>
              </a:extLst>
            </p:cNvPr>
            <p:cNvSpPr txBox="1"/>
            <p:nvPr/>
          </p:nvSpPr>
          <p:spPr>
            <a:xfrm>
              <a:off x="20038561" y="9992515"/>
              <a:ext cx="301625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CA" sz="2000"/>
                <a:t>geeksforgeeks.org</a:t>
              </a:r>
            </a:p>
          </p:txBody>
        </p:sp>
      </p:grpSp>
      <p:pic>
        <p:nvPicPr>
          <p:cNvPr id="14" name="Image 13" descr="What is JavaScript used for">
            <a:extLst>
              <a:ext uri="{FF2B5EF4-FFF2-40B4-BE49-F238E27FC236}">
                <a16:creationId xmlns:a16="http://schemas.microsoft.com/office/drawing/2014/main" id="{7FFB9C79-9C30-FAF8-3DF1-D8CE0D2642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966"/>
          <a:stretch>
            <a:fillRect/>
          </a:stretch>
        </p:blipFill>
        <p:spPr>
          <a:xfrm>
            <a:off x="937361" y="8276301"/>
            <a:ext cx="4536738" cy="430039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4BAEF02-D4BB-8C2F-C7C4-AD08E203BC42}"/>
              </a:ext>
            </a:extLst>
          </p:cNvPr>
          <p:cNvSpPr txBox="1"/>
          <p:nvPr/>
        </p:nvSpPr>
        <p:spPr>
          <a:xfrm>
            <a:off x="937361" y="12693316"/>
            <a:ext cx="21370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2000"/>
              <a:t>propeltech.co.uk</a:t>
            </a: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48BA10F4-DBFF-AD49-BAA5-4F057252D696}"/>
              </a:ext>
            </a:extLst>
          </p:cNvPr>
          <p:cNvSpPr txBox="1">
            <a:spLocks/>
          </p:cNvSpPr>
          <p:nvPr/>
        </p:nvSpPr>
        <p:spPr bwMode="auto">
          <a:xfrm>
            <a:off x="981987" y="3907684"/>
            <a:ext cx="13911002" cy="115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CA" sz="6000" b="0">
                <a:latin typeface="Arial "/>
                <a:ea typeface="+mn-ea"/>
                <a:cs typeface="+mn-cs"/>
              </a:rPr>
              <a:t>Électronique programmable</a:t>
            </a:r>
            <a:endParaRPr lang="fr-CA" sz="6000" b="0" dirty="0">
              <a:latin typeface="Arial 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60E09DD-16DC-3FC5-F387-C82C69C5C5D0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63BDE4E-9391-2058-0C1D-C5349F9A71B7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</p:spTree>
    <p:extLst>
      <p:ext uri="{BB962C8B-B14F-4D97-AF65-F5344CB8AC3E}">
        <p14:creationId xmlns:p14="http://schemas.microsoft.com/office/powerpoint/2010/main" val="406478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0B5EA-9426-C2F6-7FB4-C8A49A5A3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218120-0053-2E2F-EDD3-DCB642C7A12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4BABE9-821C-5CC8-BC62-5F4E27A0941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21</a:t>
            </a:fld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A2A8C-7363-338C-43BF-FCE6D0EEBC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9486" y="6150428"/>
            <a:ext cx="19233931" cy="3392770"/>
          </a:xfrm>
        </p:spPr>
        <p:txBody>
          <a:bodyPr/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fr-CA" sz="5000" b="0" dirty="0">
                <a:solidFill>
                  <a:schemeClr val="tx1"/>
                </a:solidFill>
              </a:rPr>
              <a:t>Programmation de systèmes embarqués 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fr-CA" sz="5000" b="0" dirty="0">
                <a:solidFill>
                  <a:schemeClr val="tx1"/>
                </a:solidFill>
              </a:rPr>
              <a:t>Projets de finissants  sur deux sessions (ESP)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fr-CA" sz="5000" b="0" dirty="0">
                <a:solidFill>
                  <a:schemeClr val="tx1"/>
                </a:solidFill>
              </a:rPr>
              <a:t>Aucun stage</a:t>
            </a:r>
          </a:p>
          <a:p>
            <a:pPr>
              <a:lnSpc>
                <a:spcPct val="150000"/>
              </a:lnSpc>
            </a:pPr>
            <a:endParaRPr lang="fr-CA" sz="6600" dirty="0">
              <a:solidFill>
                <a:schemeClr val="tx1"/>
              </a:solidFill>
            </a:endParaRP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2AA28714-3AD0-6A1C-60DA-DB3C43E5BA50}"/>
              </a:ext>
            </a:extLst>
          </p:cNvPr>
          <p:cNvSpPr txBox="1">
            <a:spLocks/>
          </p:cNvSpPr>
          <p:nvPr/>
        </p:nvSpPr>
        <p:spPr bwMode="auto">
          <a:xfrm>
            <a:off x="981987" y="3907684"/>
            <a:ext cx="13911002" cy="115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algn="l" defTabSz="1087438" rtl="0" fontAlgn="base">
              <a:lnSpc>
                <a:spcPct val="105000"/>
              </a:lnSpc>
              <a:spcBef>
                <a:spcPct val="0"/>
              </a:spcBef>
              <a:spcAft>
                <a:spcPct val="0"/>
              </a:spcAft>
              <a:defRPr sz="66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fr-CA" sz="6000" b="0">
                <a:latin typeface="Arial "/>
                <a:ea typeface="+mn-ea"/>
                <a:cs typeface="+mn-cs"/>
              </a:rPr>
              <a:t>Électronique programmable</a:t>
            </a:r>
            <a:endParaRPr lang="fr-CA" sz="6000" b="0" dirty="0">
              <a:latin typeface="Arial 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BF9EA3C-7805-6366-4100-80EF439EA1E3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80A83BF-2D67-B0BB-0DAE-0A08388368D2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</p:spTree>
    <p:extLst>
      <p:ext uri="{BB962C8B-B14F-4D97-AF65-F5344CB8AC3E}">
        <p14:creationId xmlns:p14="http://schemas.microsoft.com/office/powerpoint/2010/main" val="16129457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4D86D-01EB-9E78-45C3-422CC696D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94AF6F7-FC91-74D8-0116-1D8FF72982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1253" y="4667294"/>
            <a:ext cx="18066793" cy="3678213"/>
          </a:xfrm>
        </p:spPr>
        <p:txBody>
          <a:bodyPr/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fr-CA" sz="5000" b="0" dirty="0">
                <a:solidFill>
                  <a:schemeClr val="tx1"/>
                </a:solidFill>
              </a:rPr>
              <a:t>Une session à l’international (France) possible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r-CA" sz="5000" b="0" dirty="0">
                <a:solidFill>
                  <a:schemeClr val="tx1"/>
                </a:solidFill>
              </a:rPr>
              <a:t>Stages obligatoires en RT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fr-CA" sz="5000" b="0" dirty="0">
                <a:solidFill>
                  <a:schemeClr val="tx1"/>
                </a:solidFill>
              </a:rPr>
              <a:t>Alternance travail-études en 1</a:t>
            </a:r>
            <a:r>
              <a:rPr lang="fr-CA" sz="5000" b="0" baseline="30000" dirty="0">
                <a:solidFill>
                  <a:schemeClr val="tx1"/>
                </a:solidFill>
              </a:rPr>
              <a:t>re</a:t>
            </a:r>
            <a:r>
              <a:rPr lang="fr-CA" sz="5000" b="0" dirty="0">
                <a:solidFill>
                  <a:schemeClr val="tx1"/>
                </a:solidFill>
              </a:rPr>
              <a:t> et 2</a:t>
            </a:r>
            <a:r>
              <a:rPr lang="fr-CA" sz="5000" b="0" baseline="30000" dirty="0">
                <a:solidFill>
                  <a:schemeClr val="tx1"/>
                </a:solidFill>
              </a:rPr>
              <a:t>e</a:t>
            </a:r>
            <a:r>
              <a:rPr lang="fr-CA" sz="5000" b="0" dirty="0">
                <a:solidFill>
                  <a:schemeClr val="tx1"/>
                </a:solidFill>
              </a:rPr>
              <a:t> (été)</a:t>
            </a:r>
            <a:endParaRPr lang="fr-CA" sz="5000" b="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047BF2-1E1D-1BAB-A914-25CC9AB38347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1CB020D-EB93-8CAE-D0B2-92C54718BCD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22</a:t>
            </a:fld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A3F108E-B0B7-E6A3-5537-42EDF89C85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629" y="9305911"/>
            <a:ext cx="3330369" cy="277530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FE4F88-833D-73AA-7EAB-41659E4E5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789" y="9067825"/>
            <a:ext cx="3403720" cy="367821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A457739-0126-E838-7B50-B7B31FFCABF7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Pourquoi le Collège Lionel-Groulx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85419B8-1051-0416-8178-B01E0CC21A60}"/>
              </a:ext>
            </a:extLst>
          </p:cNvPr>
          <p:cNvSpPr txBox="1"/>
          <p:nvPr/>
        </p:nvSpPr>
        <p:spPr>
          <a:xfrm>
            <a:off x="979486" y="998817"/>
            <a:ext cx="2199481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Éléments distinctifs</a:t>
            </a:r>
          </a:p>
        </p:txBody>
      </p:sp>
    </p:spTree>
    <p:extLst>
      <p:ext uri="{BB962C8B-B14F-4D97-AF65-F5344CB8AC3E}">
        <p14:creationId xmlns:p14="http://schemas.microsoft.com/office/powerpoint/2010/main" val="977500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re 7">
            <a:extLst>
              <a:ext uri="{FF2B5EF4-FFF2-40B4-BE49-F238E27FC236}">
                <a16:creationId xmlns:a16="http://schemas.microsoft.com/office/drawing/2014/main" id="{1B71E155-E60E-33BE-5127-35D365DE59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08713" y="1209675"/>
            <a:ext cx="18197373" cy="1450932"/>
          </a:xfrm>
        </p:spPr>
        <p:txBody>
          <a:bodyPr/>
          <a:lstStyle/>
          <a:p>
            <a:r>
              <a:rPr lang="fr-CA" altLang="fr-FR"/>
              <a:t>Perspectives</a:t>
            </a:r>
            <a:br>
              <a:rPr lang="fr-CA"/>
            </a:br>
            <a:endParaRPr lang="fr-CA" altLang="fr-FR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139389CD-8D4A-DB82-0F8C-E7B3B5C07A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1088" y="93663"/>
            <a:ext cx="7866062" cy="6386512"/>
          </a:xfrm>
        </p:spPr>
        <p:txBody>
          <a:bodyPr rtlCol="0"/>
          <a:lstStyle/>
          <a:p>
            <a:pPr defTabSz="1088639" fontAlgn="auto">
              <a:spcAft>
                <a:spcPts val="0"/>
              </a:spcAft>
              <a:buFont typeface="Arial"/>
              <a:buNone/>
              <a:defRPr/>
            </a:pPr>
            <a:r>
              <a:rPr lang="fr-CA"/>
              <a:t>4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AF3B6D-9453-ED08-58F8-001D2A46F3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D2F3F663-937B-46A9-A29F-9E844303ADD8}" type="datetime4">
              <a:rPr lang="fr-FR" smtClean="0"/>
              <a:t>10 septembre 2026</a:t>
            </a:fld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1A08C0-13CE-3C0E-CEA1-3850EE1EE6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7FF464F9-DA75-46CE-B9AC-869E6A08A2F6}" type="slidenum">
              <a:rPr lang="fr-CA" smtClean="0"/>
              <a:pPr>
                <a:defRPr/>
              </a:pPr>
              <a:t>23</a:t>
            </a:fld>
            <a:endParaRPr lang="fr-CA"/>
          </a:p>
        </p:txBody>
      </p:sp>
      <p:pic>
        <p:nvPicPr>
          <p:cNvPr id="11" name="Image 10" descr="Une image contenant Graphique, cercle, conception&#10;&#10;Description générée automatiquement">
            <a:extLst>
              <a:ext uri="{FF2B5EF4-FFF2-40B4-BE49-F238E27FC236}">
                <a16:creationId xmlns:a16="http://schemas.microsoft.com/office/drawing/2014/main" id="{1147D6C8-5F74-88E7-9B2C-9E3D30C92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8778" y="11970595"/>
            <a:ext cx="776156" cy="1227036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10E0E885-2159-0688-DA92-01B814367CBD}"/>
              </a:ext>
            </a:extLst>
          </p:cNvPr>
          <p:cNvSpPr txBox="1">
            <a:spLocks/>
          </p:cNvSpPr>
          <p:nvPr/>
        </p:nvSpPr>
        <p:spPr>
          <a:xfrm>
            <a:off x="5724065" y="2666532"/>
            <a:ext cx="17325500" cy="8557674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algn="l" defTabSz="1087438" rtl="0" fontAlgn="base"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defRPr sz="4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685800" algn="l" defTabSz="1087438" rtl="0" fontAlgn="base">
              <a:lnSpc>
                <a:spcPct val="130000"/>
              </a:lnSpc>
              <a:spcBef>
                <a:spcPts val="36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685800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242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8975" algn="l" defTabSz="1087438" rtl="0" fontAlgn="base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987514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076153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164792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253431" indent="-544319" algn="l" defTabSz="1088639" rtl="0" eaLnBrk="1" latinLnBrk="0" hangingPunct="1">
              <a:spcBef>
                <a:spcPct val="20000"/>
              </a:spcBef>
              <a:buFont typeface="Arial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fr-CA" sz="5400" dirty="0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5014694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DD776-BAA1-B70F-85FA-C7D4161B1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6E380C-2165-3D6B-60A5-569159D3690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9BED30-528D-9CE0-D2AA-7E2CAC72DF6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24</a:t>
            </a:fld>
            <a:endParaRPr lang="fr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6A91456-BF76-7F07-4567-11DC18883DD5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Excellentes!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C9FB09-72A9-3D79-D371-41A743C5E4CE}"/>
              </a:ext>
            </a:extLst>
          </p:cNvPr>
          <p:cNvSpPr txBox="1"/>
          <p:nvPr/>
        </p:nvSpPr>
        <p:spPr>
          <a:xfrm>
            <a:off x="979486" y="998817"/>
            <a:ext cx="2266156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Perspectives d’emploi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2C583BB-173F-F5F5-363D-1528EB967FEC}"/>
              </a:ext>
            </a:extLst>
          </p:cNvPr>
          <p:cNvSpPr txBox="1"/>
          <p:nvPr/>
        </p:nvSpPr>
        <p:spPr>
          <a:xfrm>
            <a:off x="1276350" y="4936689"/>
            <a:ext cx="121920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A" sz="5000" b="0" dirty="0">
                <a:solidFill>
                  <a:srgbClr val="000000"/>
                </a:solidFill>
              </a:rPr>
              <a:t>Selon le Guichet-Emplois: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sz="5000" b="0" dirty="0">
                <a:solidFill>
                  <a:srgbClr val="000000"/>
                </a:solidFill>
              </a:rPr>
              <a:t>S</a:t>
            </a:r>
            <a:r>
              <a:rPr lang="fr-CA" sz="5000" b="0" dirty="0">
                <a:solidFill>
                  <a:schemeClr val="tx1"/>
                </a:solidFill>
              </a:rPr>
              <a:t>alaire médian 36$/h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sz="5000" b="0" dirty="0">
                <a:solidFill>
                  <a:schemeClr val="tx1"/>
                </a:solidFill>
              </a:rPr>
              <a:t>Peut atteindre 50$/h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1D1D286-340B-C2BC-258F-54AA8970B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4978" y="2622815"/>
            <a:ext cx="7949120" cy="963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09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BF39A-2937-E947-A7FD-1EFB9BEBA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384B59-9B99-A2D2-611A-CF9580964747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BB5027-9CC4-9446-6A01-0CCCCFCA78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25</a:t>
            </a:fld>
            <a:endParaRPr lang="fr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ABA1868-E6AD-F9F2-F6A9-FD19ED900025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Excellentes!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45AB0D7-4888-40A5-2FEA-FEE422E1BEBA}"/>
              </a:ext>
            </a:extLst>
          </p:cNvPr>
          <p:cNvSpPr txBox="1"/>
          <p:nvPr/>
        </p:nvSpPr>
        <p:spPr>
          <a:xfrm>
            <a:off x="979486" y="998817"/>
            <a:ext cx="2266156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Perspectives d’emploi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571E681-A01E-94FB-5555-4FC513FC813D}"/>
              </a:ext>
            </a:extLst>
          </p:cNvPr>
          <p:cNvSpPr txBox="1"/>
          <p:nvPr/>
        </p:nvSpPr>
        <p:spPr>
          <a:xfrm>
            <a:off x="979486" y="4156652"/>
            <a:ext cx="16154400" cy="7711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4800" dirty="0"/>
              <a:t>Assistance à la conception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4800" dirty="0"/>
              <a:t>Réalisation de montages (prototype ou production)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4800" dirty="0"/>
              <a:t>Diagnostic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4800" dirty="0"/>
              <a:t>Programmation électronique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4800" dirty="0"/>
              <a:t>Salaires élevés et en hausse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4800" dirty="0"/>
              <a:t>Excellent taux de placement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CA" sz="4800" dirty="0">
                <a:cs typeface="Arial"/>
              </a:rPr>
              <a:t>Continuité à l'université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7643F95-247C-C2BB-2D0A-3F3D0A38859C}"/>
              </a:ext>
            </a:extLst>
          </p:cNvPr>
          <p:cNvGrpSpPr/>
          <p:nvPr/>
        </p:nvGrpSpPr>
        <p:grpSpPr>
          <a:xfrm>
            <a:off x="15015930" y="7874954"/>
            <a:ext cx="7790095" cy="4268314"/>
            <a:chOff x="16228091" y="6444180"/>
            <a:chExt cx="7790095" cy="4268314"/>
          </a:xfrm>
        </p:grpSpPr>
        <p:pic>
          <p:nvPicPr>
            <p:cNvPr id="2" name="Image 1" descr="Une image contenant texte, intérieur, table de travail, encombré&#10;&#10;Description générée automatiquement">
              <a:extLst>
                <a:ext uri="{FF2B5EF4-FFF2-40B4-BE49-F238E27FC236}">
                  <a16:creationId xmlns:a16="http://schemas.microsoft.com/office/drawing/2014/main" id="{1112B0A9-0A74-6705-FCFC-8CC7F942C4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604"/>
            <a:stretch/>
          </p:blipFill>
          <p:spPr>
            <a:xfrm>
              <a:off x="16228091" y="6444180"/>
              <a:ext cx="7790095" cy="3868204"/>
            </a:xfrm>
            <a:prstGeom prst="rect">
              <a:avLst/>
            </a:prstGeom>
          </p:spPr>
        </p:pic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117D2F56-46EF-D8FB-7712-361E63711EC1}"/>
                </a:ext>
              </a:extLst>
            </p:cNvPr>
            <p:cNvSpPr txBox="1"/>
            <p:nvPr/>
          </p:nvSpPr>
          <p:spPr>
            <a:xfrm>
              <a:off x="21210104" y="10312384"/>
              <a:ext cx="250466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CA" sz="2000"/>
                <a:t>lmit-maintenance.fr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2226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F3BA1-E09B-7C35-FBD4-3F5D8EBFE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C6435C-2B20-298D-6B55-1B08B292A38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05DC314A-EB3C-4851-AD6A-0D65B8D54CCF}" type="datetime4">
              <a:rPr lang="fr-FR" smtClean="0"/>
              <a:t>10 septembre 2026</a:t>
            </a:fld>
            <a:endParaRPr lang="fr-CA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72173-78AB-F3AD-EFBB-44C02C351AF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D3293BD4-EF6E-41DA-B821-93DB478A68C4}" type="slidenum">
              <a:rPr lang="fr-CA" smtClean="0"/>
              <a:pPr>
                <a:defRPr/>
              </a:pPr>
              <a:t>26</a:t>
            </a:fld>
            <a:endParaRPr lang="fr-CA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FF806B0-7C52-92BD-98F5-B329EAC14A98}"/>
              </a:ext>
            </a:extLst>
          </p:cNvPr>
          <p:cNvSpPr txBox="1"/>
          <p:nvPr/>
        </p:nvSpPr>
        <p:spPr>
          <a:xfrm>
            <a:off x="979487" y="2631467"/>
            <a:ext cx="22428202" cy="1075423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dirty="0">
                <a:solidFill>
                  <a:srgbClr val="C00000"/>
                </a:solidFill>
              </a:rPr>
              <a:t>Universitaires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722BD6B-34F3-B6BC-CCB2-589BE071D3F8}"/>
              </a:ext>
            </a:extLst>
          </p:cNvPr>
          <p:cNvSpPr txBox="1"/>
          <p:nvPr/>
        </p:nvSpPr>
        <p:spPr>
          <a:xfrm>
            <a:off x="979486" y="998817"/>
            <a:ext cx="22661564" cy="1182888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>
            <a:defPPr>
              <a:defRPr lang="fr-FR"/>
            </a:defPPr>
            <a:lvl1pPr marL="857250" indent="-857250">
              <a:lnSpc>
                <a:spcPct val="130000"/>
              </a:lnSpc>
              <a:spcBef>
                <a:spcPts val="3600"/>
              </a:spcBef>
              <a:buFont typeface="Arial" panose="020B0604020202020204" pitchFamily="34" charset="0"/>
              <a:buChar char="•"/>
              <a:defRPr sz="6000"/>
            </a:lvl1pPr>
          </a:lstStyle>
          <a:p>
            <a:pPr marL="0" indent="0">
              <a:buNone/>
            </a:pPr>
            <a:r>
              <a:rPr lang="fr-CA" sz="6600" b="1" dirty="0"/>
              <a:t>Technologie du génie électrique – Perspectives d’études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BDAFD7-2FCB-C4AC-7B98-32D580AE7232}"/>
              </a:ext>
            </a:extLst>
          </p:cNvPr>
          <p:cNvSpPr txBox="1"/>
          <p:nvPr/>
        </p:nvSpPr>
        <p:spPr>
          <a:xfrm>
            <a:off x="1276350" y="4936689"/>
            <a:ext cx="12192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sz="5400" dirty="0"/>
              <a:t>Génie électrique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sz="5400" dirty="0"/>
              <a:t>Génie de la production automatisé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sz="5400" dirty="0"/>
              <a:t>Génie robotique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sz="5400" dirty="0"/>
              <a:t>Génie aérospatial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fr-CA" sz="5400" dirty="0"/>
              <a:t>Etc.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FE0D915-D1A2-A009-BAAB-6AAC3B03B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80882" y="3011670"/>
            <a:ext cx="7229943" cy="3846330"/>
          </a:xfrm>
          <a:prstGeom prst="rect">
            <a:avLst/>
          </a:prstGeom>
        </p:spPr>
      </p:pic>
      <p:pic>
        <p:nvPicPr>
          <p:cNvPr id="17" name="Image 16" descr="Université de Sherbrooke · Propulsion Québec">
            <a:extLst>
              <a:ext uri="{FF2B5EF4-FFF2-40B4-BE49-F238E27FC236}">
                <a16:creationId xmlns:a16="http://schemas.microsoft.com/office/drawing/2014/main" id="{65B01A6D-9352-472C-F36A-C83C648904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06723" y="6858000"/>
            <a:ext cx="5414422" cy="541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17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009BB-5F70-BB72-03DC-290000279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ce réservé du contenu 4">
            <a:extLst>
              <a:ext uri="{FF2B5EF4-FFF2-40B4-BE49-F238E27FC236}">
                <a16:creationId xmlns:a16="http://schemas.microsoft.com/office/drawing/2014/main" id="{121206B3-0EF6-4AB4-EA79-30CF942D2F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0" r="10652"/>
          <a:stretch>
            <a:fillRect/>
          </a:stretch>
        </p:blipFill>
        <p:spPr>
          <a:xfrm>
            <a:off x="2344614" y="2539321"/>
            <a:ext cx="9003323" cy="7942626"/>
          </a:xfrm>
          <a:prstGeom prst="rect">
            <a:avLst/>
          </a:prstGeom>
          <a:noFill/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DADE4D-0E16-568A-70F0-BEABC54AED08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15014575" y="12446000"/>
            <a:ext cx="7315200" cy="32385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5DC314A-EB3C-4851-AD6A-0D65B8D54CCF}" type="datetime4">
              <a:rPr lang="fr-FR" smtClean="0"/>
              <a:pPr>
                <a:spcAft>
                  <a:spcPts val="600"/>
                </a:spcAft>
                <a:defRPr/>
              </a:pPr>
              <a:t>10 septembre 2026</a:t>
            </a:fld>
            <a:endParaRPr lang="fr-CA"/>
          </a:p>
        </p:txBody>
      </p:sp>
      <p:sp>
        <p:nvSpPr>
          <p:cNvPr id="17" name="Footer Placeholder 5">
            <a:extLst>
              <a:ext uri="{FF2B5EF4-FFF2-40B4-BE49-F238E27FC236}">
                <a16:creationId xmlns:a16="http://schemas.microsoft.com/office/drawing/2014/main" id="{D246D486-7995-6144-E20F-1700D93F4B9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3738563" y="12438063"/>
            <a:ext cx="10058400" cy="323850"/>
          </a:xfrm>
        </p:spPr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fr-CA" dirty="0"/>
              <a:t>Technologie du génie électrique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2BF196-6E9F-F7C2-85F4-639C3876555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22806025" y="969963"/>
            <a:ext cx="601663" cy="32385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D3293BD4-EF6E-41DA-B821-93DB478A68C4}" type="slidenum">
              <a:rPr lang="fr-CA" smtClean="0"/>
              <a:pPr>
                <a:spcAft>
                  <a:spcPts val="600"/>
                </a:spcAft>
                <a:defRPr/>
              </a:pPr>
              <a:t>27</a:t>
            </a:fld>
            <a:endParaRPr lang="fr-CA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4A22886-27F3-3955-26BE-4527FE0CA41A}"/>
              </a:ext>
            </a:extLst>
          </p:cNvPr>
          <p:cNvSpPr txBox="1"/>
          <p:nvPr/>
        </p:nvSpPr>
        <p:spPr>
          <a:xfrm>
            <a:off x="11867171" y="4329748"/>
            <a:ext cx="11239685" cy="4361771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pPr algn="ctr">
              <a:lnSpc>
                <a:spcPct val="130000"/>
              </a:lnSpc>
              <a:spcBef>
                <a:spcPts val="3600"/>
              </a:spcBef>
            </a:pPr>
            <a:r>
              <a:rPr lang="fr-CA" sz="11500" dirty="0">
                <a:solidFill>
                  <a:srgbClr val="C00000"/>
                </a:solidFill>
              </a:rPr>
              <a:t>Merci pour votre attention!</a:t>
            </a:r>
          </a:p>
        </p:txBody>
      </p:sp>
    </p:spTree>
    <p:extLst>
      <p:ext uri="{BB962C8B-B14F-4D97-AF65-F5344CB8AC3E}">
        <p14:creationId xmlns:p14="http://schemas.microsoft.com/office/powerpoint/2010/main" val="175473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Collège Lionel Groulx">
  <a:themeElements>
    <a:clrScheme name="Collège Lionel Groulx 2019">
      <a:dk1>
        <a:sysClr val="windowText" lastClr="000000"/>
      </a:dk1>
      <a:lt1>
        <a:sysClr val="window" lastClr="FFFFFF"/>
      </a:lt1>
      <a:dk2>
        <a:srgbClr val="D22630"/>
      </a:dk2>
      <a:lt2>
        <a:srgbClr val="E6E6E6"/>
      </a:lt2>
      <a:accent1>
        <a:srgbClr val="D22630"/>
      </a:accent1>
      <a:accent2>
        <a:srgbClr val="000000"/>
      </a:accent2>
      <a:accent3>
        <a:srgbClr val="A9ABAD"/>
      </a:accent3>
      <a:accent4>
        <a:srgbClr val="DBDCDD"/>
      </a:accent4>
      <a:accent5>
        <a:srgbClr val="757778"/>
      </a:accent5>
      <a:accent6>
        <a:srgbClr val="48494A"/>
      </a:accent6>
      <a:hlink>
        <a:srgbClr val="000000"/>
      </a:hlink>
      <a:folHlink>
        <a:srgbClr val="A9ABAD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22630"/>
        </a:solidFill>
        <a:ln>
          <a:noFill/>
        </a:ln>
        <a:effectLst/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600" dirty="0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8100" cmpd="sng">
          <a:solidFill>
            <a:srgbClr val="0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bIns="0" rtlCol="0">
        <a:spAutoFit/>
      </a:bodyPr>
      <a:lstStyle>
        <a:defPPr>
          <a:lnSpc>
            <a:spcPct val="130000"/>
          </a:lnSpc>
          <a:spcBef>
            <a:spcPts val="3600"/>
          </a:spcBef>
          <a:defRPr sz="2200" dirty="0" err="1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2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3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4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5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6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7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8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9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0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1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ppt/theme/themeOverride12.xml><?xml version="1.0" encoding="utf-8"?>
<a:themeOverride xmlns:a="http://schemas.openxmlformats.org/drawingml/2006/main">
  <a:clrScheme name="Collège Lionel Groulx 2019">
    <a:dk1>
      <a:sysClr val="windowText" lastClr="000000"/>
    </a:dk1>
    <a:lt1>
      <a:sysClr val="window" lastClr="FFFFFF"/>
    </a:lt1>
    <a:dk2>
      <a:srgbClr val="D22630"/>
    </a:dk2>
    <a:lt2>
      <a:srgbClr val="E6E6E6"/>
    </a:lt2>
    <a:accent1>
      <a:srgbClr val="D22630"/>
    </a:accent1>
    <a:accent2>
      <a:srgbClr val="000000"/>
    </a:accent2>
    <a:accent3>
      <a:srgbClr val="A9ABAD"/>
    </a:accent3>
    <a:accent4>
      <a:srgbClr val="DBDCDD"/>
    </a:accent4>
    <a:accent5>
      <a:srgbClr val="757778"/>
    </a:accent5>
    <a:accent6>
      <a:srgbClr val="48494A"/>
    </a:accent6>
    <a:hlink>
      <a:srgbClr val="000000"/>
    </a:hlink>
    <a:folHlink>
      <a:srgbClr val="A9ABA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D7B17D7A9AA84CA909FB6EA4BA91BD" ma:contentTypeVersion="19" ma:contentTypeDescription="Create a new document." ma:contentTypeScope="" ma:versionID="5bccfef63d663776a445d5988690da7f">
  <xsd:schema xmlns:xsd="http://www.w3.org/2001/XMLSchema" xmlns:xs="http://www.w3.org/2001/XMLSchema" xmlns:p="http://schemas.microsoft.com/office/2006/metadata/properties" xmlns:ns2="4eef8e14-84b7-4653-8982-99831c58640c" xmlns:ns3="ad6418eb-b4ce-4a08-83d5-3ddb3316b34e" targetNamespace="http://schemas.microsoft.com/office/2006/metadata/properties" ma:root="true" ma:fieldsID="3980c9f853575fc045113645c54031ca" ns2:_="" ns3:_="">
    <xsd:import namespace="4eef8e14-84b7-4653-8982-99831c58640c"/>
    <xsd:import namespace="ad6418eb-b4ce-4a08-83d5-3ddb3316b34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f8e14-84b7-4653-8982-99831c5864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6a3afb9-d487-4605-acc3-379986baea6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6418eb-b4ce-4a08-83d5-3ddb3316b34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05d1381-aba3-4671-819f-689704a89a39}" ma:internalName="TaxCatchAll" ma:showField="CatchAllData" ma:web="ad6418eb-b4ce-4a08-83d5-3ddb3316b34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eef8e14-84b7-4653-8982-99831c58640c">
      <Terms xmlns="http://schemas.microsoft.com/office/infopath/2007/PartnerControls"/>
    </lcf76f155ced4ddcb4097134ff3c332f>
    <TaxCatchAll xmlns="ad6418eb-b4ce-4a08-83d5-3ddb3316b34e" xsi:nil="true"/>
  </documentManagement>
</p:properties>
</file>

<file path=customXml/itemProps1.xml><?xml version="1.0" encoding="utf-8"?>
<ds:datastoreItem xmlns:ds="http://schemas.openxmlformats.org/officeDocument/2006/customXml" ds:itemID="{25207699-8044-4948-B7A6-A9009F00B7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0BDA4F-34AC-4F54-A981-083C93F39B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ef8e14-84b7-4653-8982-99831c58640c"/>
    <ds:schemaRef ds:uri="ad6418eb-b4ce-4a08-83d5-3ddb3316b3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B6E81AE-BDCD-4BFB-AF99-A1CDAE24D22F}">
  <ds:schemaRefs>
    <ds:schemaRef ds:uri="57a0faad-6df0-400f-8957-3e08893ec25c"/>
    <ds:schemaRef ds:uri="fcadfecf-cc8b-4120-9c84-de938ad3540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4eef8e14-84b7-4653-8982-99831c58640c"/>
    <ds:schemaRef ds:uri="ad6418eb-b4ce-4a08-83d5-3ddb3316b34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1330</Words>
  <Application>Microsoft Office PowerPoint</Application>
  <PresentationFormat>Personnalisé</PresentationFormat>
  <Paragraphs>281</Paragraphs>
  <Slides>27</Slides>
  <Notes>20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2" baseType="lpstr">
      <vt:lpstr>Arial</vt:lpstr>
      <vt:lpstr>Arial </vt:lpstr>
      <vt:lpstr>Calibri</vt:lpstr>
      <vt:lpstr>Wingdings</vt:lpstr>
      <vt:lpstr>Collège Lionel Groulx</vt:lpstr>
      <vt:lpstr>Technologie du génie électrique</vt:lpstr>
      <vt:lpstr>Présentation PowerPoint</vt:lpstr>
      <vt:lpstr>Technologie du génie électrique</vt:lpstr>
      <vt:lpstr>Présentation PowerPoint</vt:lpstr>
      <vt:lpstr>Profil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Tronc commun en première année</vt:lpstr>
      <vt:lpstr>Présentation PowerPoint</vt:lpstr>
      <vt:lpstr>Tronc commun en première année</vt:lpstr>
      <vt:lpstr>Tronc commun en première année</vt:lpstr>
      <vt:lpstr>Réseaux et télécommunications</vt:lpstr>
      <vt:lpstr>Réseaux et télécommunications</vt:lpstr>
      <vt:lpstr>Réseaux et télécommunications</vt:lpstr>
      <vt:lpstr>Présentation PowerPoint</vt:lpstr>
      <vt:lpstr>Présentation PowerPoint</vt:lpstr>
      <vt:lpstr>Présentation PowerPoint</vt:lpstr>
      <vt:lpstr>Présentation PowerPoint</vt:lpstr>
      <vt:lpstr>Perspectives </vt:lpstr>
      <vt:lpstr>Présentation PowerPoint</vt:lpstr>
      <vt:lpstr>Présentation PowerPoint</vt:lpstr>
      <vt:lpstr>Présentation PowerPoint</vt:lpstr>
      <vt:lpstr>Présentation PowerPoint</vt:lpstr>
    </vt:vector>
  </TitlesOfParts>
  <Company>Sophie Le Bigot Présentatique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Le Bigot</dc:creator>
  <cp:lastModifiedBy>Alice Bergeron</cp:lastModifiedBy>
  <cp:revision>3</cp:revision>
  <dcterms:created xsi:type="dcterms:W3CDTF">2019-02-08T13:32:15Z</dcterms:created>
  <dcterms:modified xsi:type="dcterms:W3CDTF">2026-09-10T17:57:52Z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0x01010082D7B17D7A9AA84CA909FB6EA4BA91BD</vt:lpwstr>
  </property>
</Properties>
</file>