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345" r:id="rId5"/>
    <p:sldId id="323" r:id="rId6"/>
    <p:sldId id="315" r:id="rId7"/>
    <p:sldId id="356" r:id="rId8"/>
    <p:sldId id="365" r:id="rId9"/>
    <p:sldId id="366" r:id="rId10"/>
    <p:sldId id="352" r:id="rId11"/>
    <p:sldId id="357" r:id="rId12"/>
    <p:sldId id="353" r:id="rId13"/>
    <p:sldId id="358" r:id="rId14"/>
    <p:sldId id="367" r:id="rId15"/>
    <p:sldId id="368" r:id="rId16"/>
    <p:sldId id="369" r:id="rId17"/>
    <p:sldId id="370" r:id="rId18"/>
    <p:sldId id="375" r:id="rId19"/>
    <p:sldId id="354" r:id="rId20"/>
    <p:sldId id="372" r:id="rId21"/>
    <p:sldId id="359" r:id="rId22"/>
    <p:sldId id="371" r:id="rId23"/>
  </p:sldIdLst>
  <p:sldSz cx="24387175" cy="13716000"/>
  <p:notesSz cx="6858000" cy="9144000"/>
  <p:defaultTextStyle>
    <a:defPPr>
      <a:defRPr lang="fr-FR"/>
    </a:defPPr>
    <a:lvl1pPr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1087438" indent="-630238"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2176463" indent="-1262063"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3265488" indent="-1893888"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4354513" indent="-2525713"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D7F"/>
    <a:srgbClr val="AAACB3"/>
    <a:srgbClr val="E5CFC8"/>
    <a:srgbClr val="4C3F36"/>
    <a:srgbClr val="C0AF95"/>
    <a:srgbClr val="F98700"/>
    <a:srgbClr val="4E8EF9"/>
    <a:srgbClr val="FF8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27DCAC-D73D-4099-E677-2D8AC6FC3239}" v="203" dt="2026-09-08T15:11:17.9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69" autoAdjust="0"/>
    <p:restoredTop sz="96713" autoAdjust="0"/>
  </p:normalViewPr>
  <p:slideViewPr>
    <p:cSldViewPr snapToGrid="0">
      <p:cViewPr varScale="1">
        <p:scale>
          <a:sx n="41" d="100"/>
          <a:sy n="41" d="100"/>
        </p:scale>
        <p:origin x="691" y="72"/>
      </p:cViewPr>
      <p:guideLst>
        <p:guide orient="horz" pos="4320"/>
        <p:guide pos="76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DE982E7-CE44-DEEA-018F-97E84C7355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C77D763-0EB8-F26F-DE76-0EE5ABDD296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1C35D7F-FF40-4821-A903-97B3BC07B05A}" type="datetimeFigureOut">
              <a:rPr lang="fr-FR"/>
              <a:pPr>
                <a:defRPr/>
              </a:pPr>
              <a:t>09/09/2026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10E59BC-CF30-8D6E-5464-D65B5F6CAB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D7EDC52-FA2B-111C-2254-6F84DDFDE8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DE03DD8-FB2E-43D0-A679-3E41FDD6DC1B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10BCE9F-DA44-FA40-7FB2-ADB2ED9814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6BD83E0-640E-E5A2-0BA2-DBC876DD275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0781DBD-7FD1-44EA-B378-FDFC543F5AFF}" type="datetimeFigureOut">
              <a:rPr lang="fr-FR"/>
              <a:pPr>
                <a:defRPr/>
              </a:pPr>
              <a:t>09/09/2026</a:t>
            </a:fld>
            <a:endParaRPr lang="fr-CA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D360468F-7E93-0429-4B33-6DD48EB9BB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CA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735C3E81-21BB-29C9-DFC6-C834299C1B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C3692D-68F6-B6AF-BAE1-F0B3310243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9C71D3-3316-6CDB-41C4-4DB80727D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A0AD509-A098-4C13-AAE8-59D10AECAF8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1087438"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2176463"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3265488"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4354513"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9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0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CLG_Logo_RGB_BICOLORE.png">
            <a:extLst>
              <a:ext uri="{FF2B5EF4-FFF2-40B4-BE49-F238E27FC236}">
                <a16:creationId xmlns:a16="http://schemas.microsoft.com/office/drawing/2014/main" id="{881A3AF7-4552-57FB-117B-0F471EEA65F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80425" y="4821238"/>
            <a:ext cx="7426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49587" y="10500441"/>
            <a:ext cx="18288000" cy="1132760"/>
          </a:xfrm>
        </p:spPr>
        <p:txBody>
          <a:bodyPr/>
          <a:lstStyle>
            <a:lvl1pPr algn="ctr">
              <a:lnSpc>
                <a:spcPct val="130000"/>
              </a:lnSpc>
              <a:defRPr sz="6000"/>
            </a:lvl1pPr>
          </a:lstStyle>
          <a:p>
            <a:r>
              <a:rPr lang="fr-CA" noProof="0" dirty="0"/>
              <a:t>Cliquez et modifiez le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16696C-1BBA-3C5F-A7E0-05E27E38B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5988" y="12422188"/>
            <a:ext cx="7315200" cy="323850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29AC5DB3-D6E2-499E-B2ED-EFD5C8E25417}" type="datetime4">
              <a:rPr lang="fr-FR" smtClean="0"/>
              <a:t>9 septembre 2026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77140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CLG_Logo_BLANC.png">
            <a:extLst>
              <a:ext uri="{FF2B5EF4-FFF2-40B4-BE49-F238E27FC236}">
                <a16:creationId xmlns:a16="http://schemas.microsoft.com/office/drawing/2014/main" id="{F9C1E3EC-C076-1AF6-CAB0-CB6269B0C761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80425" y="4821238"/>
            <a:ext cx="7426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49587" y="10500441"/>
            <a:ext cx="18288000" cy="1132760"/>
          </a:xfrm>
        </p:spPr>
        <p:txBody>
          <a:bodyPr/>
          <a:lstStyle>
            <a:lvl1pPr algn="ctr">
              <a:lnSpc>
                <a:spcPct val="130000"/>
              </a:lnSpc>
              <a:defRPr sz="6000"/>
            </a:lvl1pPr>
          </a:lstStyle>
          <a:p>
            <a:r>
              <a:rPr lang="fr-CA" noProof="0" dirty="0"/>
              <a:t>Cliquez et modifiez le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F4003D-4B91-BE1B-992A-50A7E3B91D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5988" y="12422188"/>
            <a:ext cx="7315200" cy="323850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855B95AA-2231-49A7-89DC-335A4D069BCD}" type="datetime4">
              <a:rPr lang="fr-FR" smtClean="0"/>
              <a:t>9 septembre 2026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32731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644D20-5DAA-B8A0-F561-A1FC50D8514E}"/>
              </a:ext>
            </a:extLst>
          </p:cNvPr>
          <p:cNvSpPr txBox="1">
            <a:spLocks/>
          </p:cNvSpPr>
          <p:nvPr userDrawn="1"/>
        </p:nvSpPr>
        <p:spPr>
          <a:xfrm>
            <a:off x="1295400" y="1268413"/>
            <a:ext cx="7140575" cy="4622800"/>
          </a:xfrm>
          <a:prstGeom prst="rect">
            <a:avLst/>
          </a:prstGeom>
        </p:spPr>
        <p:txBody>
          <a:bodyPr lIns="0" tIns="0" rIns="0" bIns="0"/>
          <a:lstStyle>
            <a:lvl1pPr algn="l" defTabSz="1088639" rtl="0" eaLnBrk="1" latinLnBrk="0" hangingPunct="1">
              <a:lnSpc>
                <a:spcPct val="105000"/>
              </a:lnSpc>
              <a:spcBef>
                <a:spcPts val="0"/>
              </a:spcBef>
              <a:buNone/>
              <a:defRPr sz="6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CA" dirty="0"/>
              <a:t>ORDRE DU JOUR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11857038" y="1533525"/>
            <a:ext cx="8555037" cy="10206038"/>
          </a:xfrm>
        </p:spPr>
        <p:txBody>
          <a:bodyPr/>
          <a:lstStyle>
            <a:lvl1pPr marL="914400" indent="-914400">
              <a:buFont typeface="+mj-lt"/>
              <a:buAutoNum type="arabicPeriod"/>
              <a:defRPr/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0"/>
            <a:endParaRPr lang="fr-FR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C17761A-9C45-4C54-1625-B0CCA353F59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CB494A54-7619-4171-B6E1-0CBD86F92CAE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9DBDB3CC-57B4-5899-51A3-30340B23398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F0C3159-57B4-11E6-0A82-FB0E254039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9074F608-552B-44F1-AE25-3118807F3D1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0720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4622680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95869" y="6926238"/>
            <a:ext cx="6620256" cy="468791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2256706" y="1293813"/>
            <a:ext cx="10337800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CF3B27D-3EF5-CB10-FA5D-B19BCBA5562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C314A-EB3C-4851-AD6A-0D65B8D54CCF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6004CBD9-2620-C5A5-F87F-3DE3373482D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B1E285BD-6B8B-6008-AE26-63EC949D380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93BD4-EF6E-41DA-B821-93DB478A68C4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32390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contenu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D80DC708-3D4B-F91D-AC69-DFADFB8BF25D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4622680"/>
          </a:xfrm>
        </p:spPr>
        <p:txBody>
          <a:bodyPr/>
          <a:lstStyle/>
          <a:p>
            <a:r>
              <a:rPr lang="fr-CA" noProof="0"/>
              <a:t>Cliquez et modifiez le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95869" y="6926238"/>
            <a:ext cx="6620256" cy="468791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0" i="0">
                <a:solidFill>
                  <a:schemeClr val="bg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10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2256706" y="1293813"/>
            <a:ext cx="10337800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AD1716-AD89-33FC-3844-301895C678D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FA873-6E67-4273-9A11-E5C59AD5FCB2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C680E9-0253-EFC7-9981-F129140AAA2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AE1BC0-069A-1F4B-8DB8-1625A7583D1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4E1F015-4B0B-44B3-865D-BB87E4E2D53F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80907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256705" y="1210332"/>
            <a:ext cx="6400800" cy="10174287"/>
          </a:xfrm>
        </p:spPr>
        <p:txBody>
          <a:bodyPr/>
          <a:lstStyle>
            <a:lvl1pPr algn="l">
              <a:lnSpc>
                <a:spcPct val="110000"/>
              </a:lnSpc>
              <a:defRPr sz="6600" b="1" cap="none">
                <a:solidFill>
                  <a:srgbClr val="D22630"/>
                </a:solidFill>
              </a:defRPr>
            </a:lvl1pPr>
          </a:lstStyle>
          <a:p>
            <a:r>
              <a:rPr lang="fr-CA" noProof="0" dirty="0"/>
              <a:t>Cliquez et modifiez le titre</a:t>
            </a:r>
          </a:p>
        </p:txBody>
      </p:sp>
      <p:sp>
        <p:nvSpPr>
          <p:cNvPr id="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081164" y="93583"/>
            <a:ext cx="7865664" cy="638699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39500" b="1" i="0" spc="-300">
                <a:solidFill>
                  <a:srgbClr val="D22630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54F0CA70-C883-0686-4F39-A80AF05F7A2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20204AC2-133E-474F-9A30-66EEB262EE46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2DC3F89C-8800-2783-4F1A-E4BE5BBDD60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6B7B3D9A-53C1-5E3F-931B-9E7DF5AF1DC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C96D8566-D2C0-4F42-92A6-3DC2E4DD118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860738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-tête de section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FC65E326-70F8-F5BD-2449-4CB3C067959B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256705" y="1210332"/>
            <a:ext cx="6400800" cy="10174287"/>
          </a:xfrm>
        </p:spPr>
        <p:txBody>
          <a:bodyPr/>
          <a:lstStyle>
            <a:lvl1pPr algn="l">
              <a:lnSpc>
                <a:spcPct val="110000"/>
              </a:lnSpc>
              <a:defRPr sz="6600" b="1" cap="none">
                <a:solidFill>
                  <a:schemeClr val="tx1"/>
                </a:solidFill>
              </a:defRPr>
            </a:lvl1pPr>
          </a:lstStyle>
          <a:p>
            <a:r>
              <a:rPr lang="fr-CA" noProof="0" dirty="0"/>
              <a:t>Cliquez et modifiez le titre</a:t>
            </a:r>
          </a:p>
        </p:txBody>
      </p:sp>
      <p:sp>
        <p:nvSpPr>
          <p:cNvPr id="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081164" y="93583"/>
            <a:ext cx="7865664" cy="638699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39500" b="1" i="0" spc="-300">
                <a:solidFill>
                  <a:schemeClr val="tx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C4459D-B84F-496F-D067-52A7C750169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787C1-3767-4459-B279-206DE9A061E7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90CC1D-D26E-3200-EAEE-BC53681845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3AFCA9-77AA-CCAB-F4FD-537FC53FFFD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FF464F9-DA75-46CE-B9AC-869E6A08A2F6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33266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295868" y="1345143"/>
            <a:ext cx="10337800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9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2256706" y="1293813"/>
            <a:ext cx="10337800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43534D65-6765-622A-205F-0E6E0BA2FF66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0D57D-4057-4751-8E2E-6F61E6C7DAD4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7A1FBB1-BDB5-4615-F9C9-B98BCF4CA65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1C9FEF6C-2DE3-4AFD-4588-B3177520EC6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7C66E-22B2-47C1-BA82-261FCC92DA5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23694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us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A19272C3-DB6C-53D9-C812-50A7207686E3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10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156168" y="1293813"/>
            <a:ext cx="10337800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2256706" y="1293813"/>
            <a:ext cx="10337800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90B38573-9D1F-C86B-6F4C-9D759CD82DA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48433-9B8F-4560-9450-C62AD3233981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274AE00B-3F31-3BD7-0BD5-3DADF5E2D47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F2467ACC-04B1-27BD-18D7-FC127C62DEA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D086D16-250B-4718-83DB-C8B9E42C6C0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3579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295868" y="1345143"/>
            <a:ext cx="6757189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8566592" y="1345143"/>
            <a:ext cx="6757189" cy="10320337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5837316" y="1345143"/>
            <a:ext cx="6757189" cy="10320337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BC7FA2B6-E707-2CF4-57E9-8F962A84D2D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D748B-672E-4B21-92D8-9EAF76A74498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0001D8E-72CA-7C8A-7534-665E68A8AA8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A980468-5688-579B-C2EF-18710F451F9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46EA1-5664-4147-B01A-A44BEF63BAA4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082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ntenus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99B40D84-ADF7-812F-D84B-17CD242BFCE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13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5837317" y="1319477"/>
            <a:ext cx="6757189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295868" y="1319477"/>
            <a:ext cx="6757189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8566592" y="1293553"/>
            <a:ext cx="6757189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A94CE28F-FE5B-5D0A-6F4F-DF268C7D7A1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F720E-CAF6-46D8-8970-4C5CA486863B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E94BCE0A-26BE-5712-ADF3-7EEE2329D07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9B18C9B-59AF-5B2A-26EE-6F05FD00CD9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 strike="noStrike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674F281-2C40-4D0D-9C42-977483B3D56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367951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et imag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01CF3A-9075-CF22-BCD4-7503EF5A5C5A}"/>
              </a:ext>
            </a:extLst>
          </p:cNvPr>
          <p:cNvSpPr/>
          <p:nvPr userDrawn="1"/>
        </p:nvSpPr>
        <p:spPr>
          <a:xfrm>
            <a:off x="0" y="0"/>
            <a:ext cx="3103563" cy="13716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7AA9AB-BA0C-4ACC-3C3A-366B4EEA75AA}"/>
              </a:ext>
            </a:extLst>
          </p:cNvPr>
          <p:cNvSpPr/>
          <p:nvPr userDrawn="1"/>
        </p:nvSpPr>
        <p:spPr>
          <a:xfrm>
            <a:off x="2057400" y="2216150"/>
            <a:ext cx="9296400" cy="928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B0424F-1E45-189E-8868-997EF84EB83A}"/>
              </a:ext>
            </a:extLst>
          </p:cNvPr>
          <p:cNvSpPr/>
          <p:nvPr userDrawn="1"/>
        </p:nvSpPr>
        <p:spPr>
          <a:xfrm>
            <a:off x="2074863" y="2216150"/>
            <a:ext cx="9296400" cy="928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idx="14"/>
          </p:nvPr>
        </p:nvSpPr>
        <p:spPr>
          <a:xfrm>
            <a:off x="2280665" y="11594109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2" name="Espace réservé pour une image  9"/>
          <p:cNvSpPr>
            <a:spLocks noGrp="1" noChangeAspect="1"/>
          </p:cNvSpPr>
          <p:nvPr>
            <p:ph type="pic" sz="quarter" idx="13"/>
          </p:nvPr>
        </p:nvSpPr>
        <p:spPr>
          <a:xfrm>
            <a:off x="2280665" y="2417190"/>
            <a:ext cx="8885999" cy="8887587"/>
          </a:xfrm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3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3796843" y="1333840"/>
            <a:ext cx="8532192" cy="1032033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E163F633-42F5-A410-03F4-C211BFC80D5D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15014575" y="12446000"/>
            <a:ext cx="7315200" cy="3238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D1980-C35F-4F82-BC15-A7B4F80A6EB1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82470059-E4C7-F4C4-3EDA-02E16222D39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3738563" y="12438063"/>
            <a:ext cx="10058400" cy="3238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5AC0E4E-AA7F-4234-5195-8AFF82422B2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0546C-DC39-4DAA-9CEA-6B0D9E863D4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75329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 et image gauche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2F0BFA2F-495C-037F-BC7A-B05CCC264E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10" name="Espace réservé pour une image  9"/>
          <p:cNvSpPr>
            <a:spLocks noGrp="1" noChangeAspect="1"/>
          </p:cNvSpPr>
          <p:nvPr>
            <p:ph type="pic" sz="quarter" idx="13"/>
          </p:nvPr>
        </p:nvSpPr>
        <p:spPr>
          <a:xfrm>
            <a:off x="2280665" y="2417190"/>
            <a:ext cx="8885999" cy="8887587"/>
          </a:xfrm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4"/>
          </p:nvPr>
        </p:nvSpPr>
        <p:spPr>
          <a:xfrm>
            <a:off x="2280664" y="11614150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3796843" y="1333840"/>
            <a:ext cx="8532192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E54AC25E-343E-F28D-3CCD-14AF3F65E4C0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9C3CF-4979-4785-A391-38B1DAA10FC0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14403A5F-BC2E-6BBE-0562-0C8277981BB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D09CA59-B20F-8250-3DCC-3D893D9ACFE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07688F6-A372-491C-8A3E-AABCD31057BD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24760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et imag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2DEF8324-7B5E-2BA3-7D1B-B552540B4215}"/>
              </a:ext>
            </a:extLst>
          </p:cNvPr>
          <p:cNvSpPr/>
          <p:nvPr userDrawn="1"/>
        </p:nvSpPr>
        <p:spPr>
          <a:xfrm>
            <a:off x="12846050" y="1697038"/>
            <a:ext cx="9640888" cy="9766300"/>
          </a:xfrm>
          <a:prstGeom prst="ellipse">
            <a:avLst/>
          </a:prstGeom>
          <a:solidFill>
            <a:srgbClr val="D226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10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3051447" y="1979475"/>
            <a:ext cx="9228832" cy="9231358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4543778 w 9144000"/>
              <a:gd name="connsiteY2" fmla="*/ 2589389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65413"/>
              <a:gd name="connsiteY0" fmla="*/ 0 h 5143500"/>
              <a:gd name="connsiteX1" fmla="*/ 9144000 w 9165413"/>
              <a:gd name="connsiteY1" fmla="*/ 0 h 5143500"/>
              <a:gd name="connsiteX2" fmla="*/ 9165413 w 9165413"/>
              <a:gd name="connsiteY2" fmla="*/ 5138416 h 5143500"/>
              <a:gd name="connsiteX3" fmla="*/ 0 w 9165413"/>
              <a:gd name="connsiteY3" fmla="*/ 5143500 h 5143500"/>
              <a:gd name="connsiteX4" fmla="*/ 0 w 9165413"/>
              <a:gd name="connsiteY4" fmla="*/ 0 h 5143500"/>
              <a:gd name="connsiteX0" fmla="*/ 0 w 9174229"/>
              <a:gd name="connsiteY0" fmla="*/ 2519064 h 5143500"/>
              <a:gd name="connsiteX1" fmla="*/ 9152816 w 9174229"/>
              <a:gd name="connsiteY1" fmla="*/ 0 h 5143500"/>
              <a:gd name="connsiteX2" fmla="*/ 9174229 w 9174229"/>
              <a:gd name="connsiteY2" fmla="*/ 5138416 h 5143500"/>
              <a:gd name="connsiteX3" fmla="*/ 8816 w 9174229"/>
              <a:gd name="connsiteY3" fmla="*/ 5143500 h 5143500"/>
              <a:gd name="connsiteX4" fmla="*/ 0 w 9174229"/>
              <a:gd name="connsiteY4" fmla="*/ 2519064 h 5143500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30151"/>
              <a:gd name="connsiteY0" fmla="*/ 2504188 h 5128624"/>
              <a:gd name="connsiteX1" fmla="*/ 4374748 w 9130151"/>
              <a:gd name="connsiteY1" fmla="*/ 0 h 5128624"/>
              <a:gd name="connsiteX2" fmla="*/ 9130151 w 9130151"/>
              <a:gd name="connsiteY2" fmla="*/ 2589599 h 5128624"/>
              <a:gd name="connsiteX3" fmla="*/ 8816 w 9130151"/>
              <a:gd name="connsiteY3" fmla="*/ 5128624 h 5128624"/>
              <a:gd name="connsiteX4" fmla="*/ 0 w 9130151"/>
              <a:gd name="connsiteY4" fmla="*/ 2504188 h 5128624"/>
              <a:gd name="connsiteX0" fmla="*/ 0 w 9130151"/>
              <a:gd name="connsiteY0" fmla="*/ 2504188 h 5103830"/>
              <a:gd name="connsiteX1" fmla="*/ 4374748 w 9130151"/>
              <a:gd name="connsiteY1" fmla="*/ 0 h 5103830"/>
              <a:gd name="connsiteX2" fmla="*/ 9130151 w 9130151"/>
              <a:gd name="connsiteY2" fmla="*/ 2589599 h 5103830"/>
              <a:gd name="connsiteX3" fmla="*/ 4707543 w 9130151"/>
              <a:gd name="connsiteY3" fmla="*/ 5103830 h 5103830"/>
              <a:gd name="connsiteX4" fmla="*/ 0 w 9130151"/>
              <a:gd name="connsiteY4" fmla="*/ 2504188 h 5103830"/>
              <a:gd name="connsiteX0" fmla="*/ 0 w 9130151"/>
              <a:gd name="connsiteY0" fmla="*/ 2112444 h 4712086"/>
              <a:gd name="connsiteX1" fmla="*/ 4559876 w 9130151"/>
              <a:gd name="connsiteY1" fmla="*/ 0 h 4712086"/>
              <a:gd name="connsiteX2" fmla="*/ 9130151 w 9130151"/>
              <a:gd name="connsiteY2" fmla="*/ 2197855 h 4712086"/>
              <a:gd name="connsiteX3" fmla="*/ 4707543 w 9130151"/>
              <a:gd name="connsiteY3" fmla="*/ 4712086 h 4712086"/>
              <a:gd name="connsiteX4" fmla="*/ 0 w 9130151"/>
              <a:gd name="connsiteY4" fmla="*/ 2112444 h 4712086"/>
              <a:gd name="connsiteX0" fmla="*/ 0 w 9086073"/>
              <a:gd name="connsiteY0" fmla="*/ 2112444 h 4712086"/>
              <a:gd name="connsiteX1" fmla="*/ 4559876 w 9086073"/>
              <a:gd name="connsiteY1" fmla="*/ 0 h 4712086"/>
              <a:gd name="connsiteX2" fmla="*/ 9086073 w 9086073"/>
              <a:gd name="connsiteY2" fmla="*/ 2173061 h 4712086"/>
              <a:gd name="connsiteX3" fmla="*/ 4707543 w 9086073"/>
              <a:gd name="connsiteY3" fmla="*/ 4712086 h 4712086"/>
              <a:gd name="connsiteX4" fmla="*/ 0 w 9086073"/>
              <a:gd name="connsiteY4" fmla="*/ 2112444 h 4712086"/>
              <a:gd name="connsiteX0" fmla="*/ 0 w 9059626"/>
              <a:gd name="connsiteY0" fmla="*/ 2166991 h 4712086"/>
              <a:gd name="connsiteX1" fmla="*/ 4533429 w 9059626"/>
              <a:gd name="connsiteY1" fmla="*/ 0 h 4712086"/>
              <a:gd name="connsiteX2" fmla="*/ 9059626 w 9059626"/>
              <a:gd name="connsiteY2" fmla="*/ 2173061 h 4712086"/>
              <a:gd name="connsiteX3" fmla="*/ 4681096 w 9059626"/>
              <a:gd name="connsiteY3" fmla="*/ 4712086 h 4712086"/>
              <a:gd name="connsiteX4" fmla="*/ 0 w 9059626"/>
              <a:gd name="connsiteY4" fmla="*/ 2166991 h 4712086"/>
              <a:gd name="connsiteX0" fmla="*/ 0 w 9059626"/>
              <a:gd name="connsiteY0" fmla="*/ 2166991 h 5143501"/>
              <a:gd name="connsiteX1" fmla="*/ 4533429 w 9059626"/>
              <a:gd name="connsiteY1" fmla="*/ 0 h 5143501"/>
              <a:gd name="connsiteX2" fmla="*/ 9059626 w 9059626"/>
              <a:gd name="connsiteY2" fmla="*/ 2173061 h 5143501"/>
              <a:gd name="connsiteX3" fmla="*/ 4540046 w 9059626"/>
              <a:gd name="connsiteY3" fmla="*/ 5143501 h 5143501"/>
              <a:gd name="connsiteX4" fmla="*/ 0 w 9059626"/>
              <a:gd name="connsiteY4" fmla="*/ 2166991 h 5143501"/>
              <a:gd name="connsiteX0" fmla="*/ 0 w 9112520"/>
              <a:gd name="connsiteY0" fmla="*/ 2166991 h 5143501"/>
              <a:gd name="connsiteX1" fmla="*/ 4533429 w 9112520"/>
              <a:gd name="connsiteY1" fmla="*/ 0 h 5143501"/>
              <a:gd name="connsiteX2" fmla="*/ 9112520 w 9112520"/>
              <a:gd name="connsiteY2" fmla="*/ 2619353 h 5143501"/>
              <a:gd name="connsiteX3" fmla="*/ 4540046 w 9112520"/>
              <a:gd name="connsiteY3" fmla="*/ 5143501 h 5143501"/>
              <a:gd name="connsiteX4" fmla="*/ 0 w 9112520"/>
              <a:gd name="connsiteY4" fmla="*/ 2166991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205 w 9156803"/>
              <a:gd name="connsiteY0" fmla="*/ 2628158 h 5143501"/>
              <a:gd name="connsiteX1" fmla="*/ 4577712 w 9156803"/>
              <a:gd name="connsiteY1" fmla="*/ 0 h 5143501"/>
              <a:gd name="connsiteX2" fmla="*/ 9156803 w 9156803"/>
              <a:gd name="connsiteY2" fmla="*/ 2619353 h 5143501"/>
              <a:gd name="connsiteX3" fmla="*/ 4584329 w 9156803"/>
              <a:gd name="connsiteY3" fmla="*/ 5143501 h 5143501"/>
              <a:gd name="connsiteX4" fmla="*/ 205 w 9156803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720"/>
              <a:gd name="connsiteY0" fmla="*/ 2628158 h 5143501"/>
              <a:gd name="connsiteX1" fmla="*/ 4577507 w 9156720"/>
              <a:gd name="connsiteY1" fmla="*/ 0 h 5143501"/>
              <a:gd name="connsiteX2" fmla="*/ 9156598 w 9156720"/>
              <a:gd name="connsiteY2" fmla="*/ 2619353 h 5143501"/>
              <a:gd name="connsiteX3" fmla="*/ 4584124 w 9156720"/>
              <a:gd name="connsiteY3" fmla="*/ 5143501 h 5143501"/>
              <a:gd name="connsiteX4" fmla="*/ 0 w 9156720"/>
              <a:gd name="connsiteY4" fmla="*/ 2628158 h 5143501"/>
              <a:gd name="connsiteX0" fmla="*/ 0 w 9157531"/>
              <a:gd name="connsiteY0" fmla="*/ 2628158 h 5143501"/>
              <a:gd name="connsiteX1" fmla="*/ 4577507 w 9157531"/>
              <a:gd name="connsiteY1" fmla="*/ 0 h 5143501"/>
              <a:gd name="connsiteX2" fmla="*/ 9156598 w 9157531"/>
              <a:gd name="connsiteY2" fmla="*/ 2619353 h 5143501"/>
              <a:gd name="connsiteX3" fmla="*/ 4584124 w 9157531"/>
              <a:gd name="connsiteY3" fmla="*/ 5143501 h 5143501"/>
              <a:gd name="connsiteX4" fmla="*/ 0 w 9157531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7"/>
              <a:gd name="connsiteX1" fmla="*/ 4577507 w 9157859"/>
              <a:gd name="connsiteY1" fmla="*/ 0 h 5143507"/>
              <a:gd name="connsiteX2" fmla="*/ 9156598 w 9157859"/>
              <a:gd name="connsiteY2" fmla="*/ 2619353 h 5143507"/>
              <a:gd name="connsiteX3" fmla="*/ 4584124 w 9157859"/>
              <a:gd name="connsiteY3" fmla="*/ 5143501 h 5143507"/>
              <a:gd name="connsiteX4" fmla="*/ 0 w 9157859"/>
              <a:gd name="connsiteY4" fmla="*/ 2628158 h 5143507"/>
              <a:gd name="connsiteX0" fmla="*/ 0 w 9156846"/>
              <a:gd name="connsiteY0" fmla="*/ 2628158 h 5143509"/>
              <a:gd name="connsiteX1" fmla="*/ 4577507 w 9156846"/>
              <a:gd name="connsiteY1" fmla="*/ 0 h 5143509"/>
              <a:gd name="connsiteX2" fmla="*/ 9156598 w 9156846"/>
              <a:gd name="connsiteY2" fmla="*/ 2619353 h 5143509"/>
              <a:gd name="connsiteX3" fmla="*/ 4584124 w 9156846"/>
              <a:gd name="connsiteY3" fmla="*/ 5143501 h 5143509"/>
              <a:gd name="connsiteX4" fmla="*/ 0 w 9156846"/>
              <a:gd name="connsiteY4" fmla="*/ 2628158 h 5143509"/>
              <a:gd name="connsiteX0" fmla="*/ 0 w 9156718"/>
              <a:gd name="connsiteY0" fmla="*/ 2628158 h 5143507"/>
              <a:gd name="connsiteX1" fmla="*/ 4577507 w 9156718"/>
              <a:gd name="connsiteY1" fmla="*/ 0 h 5143507"/>
              <a:gd name="connsiteX2" fmla="*/ 9156598 w 9156718"/>
              <a:gd name="connsiteY2" fmla="*/ 2619353 h 5143507"/>
              <a:gd name="connsiteX3" fmla="*/ 4584124 w 9156718"/>
              <a:gd name="connsiteY3" fmla="*/ 5143501 h 5143507"/>
              <a:gd name="connsiteX4" fmla="*/ 0 w 9156718"/>
              <a:gd name="connsiteY4" fmla="*/ 2628158 h 5143507"/>
              <a:gd name="connsiteX0" fmla="*/ 0 w 9156599"/>
              <a:gd name="connsiteY0" fmla="*/ 2628158 h 5143509"/>
              <a:gd name="connsiteX1" fmla="*/ 4577507 w 9156599"/>
              <a:gd name="connsiteY1" fmla="*/ 0 h 5143509"/>
              <a:gd name="connsiteX2" fmla="*/ 9156598 w 9156599"/>
              <a:gd name="connsiteY2" fmla="*/ 2619353 h 5143509"/>
              <a:gd name="connsiteX3" fmla="*/ 4584124 w 9156599"/>
              <a:gd name="connsiteY3" fmla="*/ 5143501 h 5143509"/>
              <a:gd name="connsiteX4" fmla="*/ 0 w 9156599"/>
              <a:gd name="connsiteY4" fmla="*/ 2628158 h 5143509"/>
              <a:gd name="connsiteX0" fmla="*/ 0 w 9156599"/>
              <a:gd name="connsiteY0" fmla="*/ 2628158 h 5143507"/>
              <a:gd name="connsiteX1" fmla="*/ 4577507 w 9156599"/>
              <a:gd name="connsiteY1" fmla="*/ 0 h 5143507"/>
              <a:gd name="connsiteX2" fmla="*/ 9156598 w 9156599"/>
              <a:gd name="connsiteY2" fmla="*/ 2619353 h 5143507"/>
              <a:gd name="connsiteX3" fmla="*/ 4584124 w 9156599"/>
              <a:gd name="connsiteY3" fmla="*/ 5143501 h 5143507"/>
              <a:gd name="connsiteX4" fmla="*/ 0 w 9156599"/>
              <a:gd name="connsiteY4" fmla="*/ 2628158 h 5143507"/>
              <a:gd name="connsiteX0" fmla="*/ 0 w 9156599"/>
              <a:gd name="connsiteY0" fmla="*/ 2628158 h 5143551"/>
              <a:gd name="connsiteX1" fmla="*/ 4577507 w 9156599"/>
              <a:gd name="connsiteY1" fmla="*/ 0 h 5143551"/>
              <a:gd name="connsiteX2" fmla="*/ 9156598 w 9156599"/>
              <a:gd name="connsiteY2" fmla="*/ 2619353 h 5143551"/>
              <a:gd name="connsiteX3" fmla="*/ 4584124 w 9156599"/>
              <a:gd name="connsiteY3" fmla="*/ 5143501 h 5143551"/>
              <a:gd name="connsiteX4" fmla="*/ 0 w 9156599"/>
              <a:gd name="connsiteY4" fmla="*/ 2628158 h 51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599" h="5143551">
                <a:moveTo>
                  <a:pt x="0" y="2628158"/>
                </a:moveTo>
                <a:cubicBezTo>
                  <a:pt x="733" y="983493"/>
                  <a:pt x="2364053" y="13224"/>
                  <a:pt x="4577507" y="0"/>
                </a:cubicBezTo>
                <a:cubicBezTo>
                  <a:pt x="6897908" y="17911"/>
                  <a:pt x="9149460" y="1030517"/>
                  <a:pt x="9156598" y="2619353"/>
                </a:cubicBezTo>
                <a:cubicBezTo>
                  <a:pt x="9131096" y="4090503"/>
                  <a:pt x="6936952" y="5140154"/>
                  <a:pt x="4584124" y="5143501"/>
                </a:cubicBezTo>
                <a:cubicBezTo>
                  <a:pt x="2527144" y="5151354"/>
                  <a:pt x="82278" y="4217035"/>
                  <a:pt x="0" y="2628158"/>
                </a:cubicBezTo>
                <a:close/>
              </a:path>
            </a:pathLst>
          </a:cu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7" name="Espace réservé du texte 2"/>
          <p:cNvSpPr>
            <a:spLocks noGrp="1"/>
          </p:cNvSpPr>
          <p:nvPr>
            <p:ph type="body" idx="14"/>
          </p:nvPr>
        </p:nvSpPr>
        <p:spPr>
          <a:xfrm>
            <a:off x="13222863" y="11685683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9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295868" y="1365346"/>
            <a:ext cx="8532192" cy="1032033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F3C1B1A-1C72-FA24-2825-ACCE2A982CA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80DA9-5643-4734-9831-8EF56080ADF9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D3F85757-4E0A-0D1A-9A16-B1D11DB21F0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12D41F54-08E9-9F86-419C-36BE42CE1A5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D0BD0-B1C5-44DC-9AEC-4B5CED325F6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62145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 et image droite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45EE8B61-8E27-0DAB-0846-4FDE5EF66EE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10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3051447" y="2256566"/>
            <a:ext cx="9228832" cy="9231358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4543778 w 9144000"/>
              <a:gd name="connsiteY2" fmla="*/ 2589389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65413"/>
              <a:gd name="connsiteY0" fmla="*/ 0 h 5143500"/>
              <a:gd name="connsiteX1" fmla="*/ 9144000 w 9165413"/>
              <a:gd name="connsiteY1" fmla="*/ 0 h 5143500"/>
              <a:gd name="connsiteX2" fmla="*/ 9165413 w 9165413"/>
              <a:gd name="connsiteY2" fmla="*/ 5138416 h 5143500"/>
              <a:gd name="connsiteX3" fmla="*/ 0 w 9165413"/>
              <a:gd name="connsiteY3" fmla="*/ 5143500 h 5143500"/>
              <a:gd name="connsiteX4" fmla="*/ 0 w 9165413"/>
              <a:gd name="connsiteY4" fmla="*/ 0 h 5143500"/>
              <a:gd name="connsiteX0" fmla="*/ 0 w 9174229"/>
              <a:gd name="connsiteY0" fmla="*/ 2519064 h 5143500"/>
              <a:gd name="connsiteX1" fmla="*/ 9152816 w 9174229"/>
              <a:gd name="connsiteY1" fmla="*/ 0 h 5143500"/>
              <a:gd name="connsiteX2" fmla="*/ 9174229 w 9174229"/>
              <a:gd name="connsiteY2" fmla="*/ 5138416 h 5143500"/>
              <a:gd name="connsiteX3" fmla="*/ 8816 w 9174229"/>
              <a:gd name="connsiteY3" fmla="*/ 5143500 h 5143500"/>
              <a:gd name="connsiteX4" fmla="*/ 0 w 9174229"/>
              <a:gd name="connsiteY4" fmla="*/ 2519064 h 5143500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30151"/>
              <a:gd name="connsiteY0" fmla="*/ 2504188 h 5128624"/>
              <a:gd name="connsiteX1" fmla="*/ 4374748 w 9130151"/>
              <a:gd name="connsiteY1" fmla="*/ 0 h 5128624"/>
              <a:gd name="connsiteX2" fmla="*/ 9130151 w 9130151"/>
              <a:gd name="connsiteY2" fmla="*/ 2589599 h 5128624"/>
              <a:gd name="connsiteX3" fmla="*/ 8816 w 9130151"/>
              <a:gd name="connsiteY3" fmla="*/ 5128624 h 5128624"/>
              <a:gd name="connsiteX4" fmla="*/ 0 w 9130151"/>
              <a:gd name="connsiteY4" fmla="*/ 2504188 h 5128624"/>
              <a:gd name="connsiteX0" fmla="*/ 0 w 9130151"/>
              <a:gd name="connsiteY0" fmla="*/ 2504188 h 5103830"/>
              <a:gd name="connsiteX1" fmla="*/ 4374748 w 9130151"/>
              <a:gd name="connsiteY1" fmla="*/ 0 h 5103830"/>
              <a:gd name="connsiteX2" fmla="*/ 9130151 w 9130151"/>
              <a:gd name="connsiteY2" fmla="*/ 2589599 h 5103830"/>
              <a:gd name="connsiteX3" fmla="*/ 4707543 w 9130151"/>
              <a:gd name="connsiteY3" fmla="*/ 5103830 h 5103830"/>
              <a:gd name="connsiteX4" fmla="*/ 0 w 9130151"/>
              <a:gd name="connsiteY4" fmla="*/ 2504188 h 5103830"/>
              <a:gd name="connsiteX0" fmla="*/ 0 w 9130151"/>
              <a:gd name="connsiteY0" fmla="*/ 2112444 h 4712086"/>
              <a:gd name="connsiteX1" fmla="*/ 4559876 w 9130151"/>
              <a:gd name="connsiteY1" fmla="*/ 0 h 4712086"/>
              <a:gd name="connsiteX2" fmla="*/ 9130151 w 9130151"/>
              <a:gd name="connsiteY2" fmla="*/ 2197855 h 4712086"/>
              <a:gd name="connsiteX3" fmla="*/ 4707543 w 9130151"/>
              <a:gd name="connsiteY3" fmla="*/ 4712086 h 4712086"/>
              <a:gd name="connsiteX4" fmla="*/ 0 w 9130151"/>
              <a:gd name="connsiteY4" fmla="*/ 2112444 h 4712086"/>
              <a:gd name="connsiteX0" fmla="*/ 0 w 9086073"/>
              <a:gd name="connsiteY0" fmla="*/ 2112444 h 4712086"/>
              <a:gd name="connsiteX1" fmla="*/ 4559876 w 9086073"/>
              <a:gd name="connsiteY1" fmla="*/ 0 h 4712086"/>
              <a:gd name="connsiteX2" fmla="*/ 9086073 w 9086073"/>
              <a:gd name="connsiteY2" fmla="*/ 2173061 h 4712086"/>
              <a:gd name="connsiteX3" fmla="*/ 4707543 w 9086073"/>
              <a:gd name="connsiteY3" fmla="*/ 4712086 h 4712086"/>
              <a:gd name="connsiteX4" fmla="*/ 0 w 9086073"/>
              <a:gd name="connsiteY4" fmla="*/ 2112444 h 4712086"/>
              <a:gd name="connsiteX0" fmla="*/ 0 w 9059626"/>
              <a:gd name="connsiteY0" fmla="*/ 2166991 h 4712086"/>
              <a:gd name="connsiteX1" fmla="*/ 4533429 w 9059626"/>
              <a:gd name="connsiteY1" fmla="*/ 0 h 4712086"/>
              <a:gd name="connsiteX2" fmla="*/ 9059626 w 9059626"/>
              <a:gd name="connsiteY2" fmla="*/ 2173061 h 4712086"/>
              <a:gd name="connsiteX3" fmla="*/ 4681096 w 9059626"/>
              <a:gd name="connsiteY3" fmla="*/ 4712086 h 4712086"/>
              <a:gd name="connsiteX4" fmla="*/ 0 w 9059626"/>
              <a:gd name="connsiteY4" fmla="*/ 2166991 h 4712086"/>
              <a:gd name="connsiteX0" fmla="*/ 0 w 9059626"/>
              <a:gd name="connsiteY0" fmla="*/ 2166991 h 5143501"/>
              <a:gd name="connsiteX1" fmla="*/ 4533429 w 9059626"/>
              <a:gd name="connsiteY1" fmla="*/ 0 h 5143501"/>
              <a:gd name="connsiteX2" fmla="*/ 9059626 w 9059626"/>
              <a:gd name="connsiteY2" fmla="*/ 2173061 h 5143501"/>
              <a:gd name="connsiteX3" fmla="*/ 4540046 w 9059626"/>
              <a:gd name="connsiteY3" fmla="*/ 5143501 h 5143501"/>
              <a:gd name="connsiteX4" fmla="*/ 0 w 9059626"/>
              <a:gd name="connsiteY4" fmla="*/ 2166991 h 5143501"/>
              <a:gd name="connsiteX0" fmla="*/ 0 w 9112520"/>
              <a:gd name="connsiteY0" fmla="*/ 2166991 h 5143501"/>
              <a:gd name="connsiteX1" fmla="*/ 4533429 w 9112520"/>
              <a:gd name="connsiteY1" fmla="*/ 0 h 5143501"/>
              <a:gd name="connsiteX2" fmla="*/ 9112520 w 9112520"/>
              <a:gd name="connsiteY2" fmla="*/ 2619353 h 5143501"/>
              <a:gd name="connsiteX3" fmla="*/ 4540046 w 9112520"/>
              <a:gd name="connsiteY3" fmla="*/ 5143501 h 5143501"/>
              <a:gd name="connsiteX4" fmla="*/ 0 w 9112520"/>
              <a:gd name="connsiteY4" fmla="*/ 2166991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205 w 9156803"/>
              <a:gd name="connsiteY0" fmla="*/ 2628158 h 5143501"/>
              <a:gd name="connsiteX1" fmla="*/ 4577712 w 9156803"/>
              <a:gd name="connsiteY1" fmla="*/ 0 h 5143501"/>
              <a:gd name="connsiteX2" fmla="*/ 9156803 w 9156803"/>
              <a:gd name="connsiteY2" fmla="*/ 2619353 h 5143501"/>
              <a:gd name="connsiteX3" fmla="*/ 4584329 w 9156803"/>
              <a:gd name="connsiteY3" fmla="*/ 5143501 h 5143501"/>
              <a:gd name="connsiteX4" fmla="*/ 205 w 9156803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720"/>
              <a:gd name="connsiteY0" fmla="*/ 2628158 h 5143501"/>
              <a:gd name="connsiteX1" fmla="*/ 4577507 w 9156720"/>
              <a:gd name="connsiteY1" fmla="*/ 0 h 5143501"/>
              <a:gd name="connsiteX2" fmla="*/ 9156598 w 9156720"/>
              <a:gd name="connsiteY2" fmla="*/ 2619353 h 5143501"/>
              <a:gd name="connsiteX3" fmla="*/ 4584124 w 9156720"/>
              <a:gd name="connsiteY3" fmla="*/ 5143501 h 5143501"/>
              <a:gd name="connsiteX4" fmla="*/ 0 w 9156720"/>
              <a:gd name="connsiteY4" fmla="*/ 2628158 h 5143501"/>
              <a:gd name="connsiteX0" fmla="*/ 0 w 9157531"/>
              <a:gd name="connsiteY0" fmla="*/ 2628158 h 5143501"/>
              <a:gd name="connsiteX1" fmla="*/ 4577507 w 9157531"/>
              <a:gd name="connsiteY1" fmla="*/ 0 h 5143501"/>
              <a:gd name="connsiteX2" fmla="*/ 9156598 w 9157531"/>
              <a:gd name="connsiteY2" fmla="*/ 2619353 h 5143501"/>
              <a:gd name="connsiteX3" fmla="*/ 4584124 w 9157531"/>
              <a:gd name="connsiteY3" fmla="*/ 5143501 h 5143501"/>
              <a:gd name="connsiteX4" fmla="*/ 0 w 9157531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7"/>
              <a:gd name="connsiteX1" fmla="*/ 4577507 w 9157859"/>
              <a:gd name="connsiteY1" fmla="*/ 0 h 5143507"/>
              <a:gd name="connsiteX2" fmla="*/ 9156598 w 9157859"/>
              <a:gd name="connsiteY2" fmla="*/ 2619353 h 5143507"/>
              <a:gd name="connsiteX3" fmla="*/ 4584124 w 9157859"/>
              <a:gd name="connsiteY3" fmla="*/ 5143501 h 5143507"/>
              <a:gd name="connsiteX4" fmla="*/ 0 w 9157859"/>
              <a:gd name="connsiteY4" fmla="*/ 2628158 h 5143507"/>
              <a:gd name="connsiteX0" fmla="*/ 0 w 9156846"/>
              <a:gd name="connsiteY0" fmla="*/ 2628158 h 5143509"/>
              <a:gd name="connsiteX1" fmla="*/ 4577507 w 9156846"/>
              <a:gd name="connsiteY1" fmla="*/ 0 h 5143509"/>
              <a:gd name="connsiteX2" fmla="*/ 9156598 w 9156846"/>
              <a:gd name="connsiteY2" fmla="*/ 2619353 h 5143509"/>
              <a:gd name="connsiteX3" fmla="*/ 4584124 w 9156846"/>
              <a:gd name="connsiteY3" fmla="*/ 5143501 h 5143509"/>
              <a:gd name="connsiteX4" fmla="*/ 0 w 9156846"/>
              <a:gd name="connsiteY4" fmla="*/ 2628158 h 5143509"/>
              <a:gd name="connsiteX0" fmla="*/ 0 w 9156718"/>
              <a:gd name="connsiteY0" fmla="*/ 2628158 h 5143507"/>
              <a:gd name="connsiteX1" fmla="*/ 4577507 w 9156718"/>
              <a:gd name="connsiteY1" fmla="*/ 0 h 5143507"/>
              <a:gd name="connsiteX2" fmla="*/ 9156598 w 9156718"/>
              <a:gd name="connsiteY2" fmla="*/ 2619353 h 5143507"/>
              <a:gd name="connsiteX3" fmla="*/ 4584124 w 9156718"/>
              <a:gd name="connsiteY3" fmla="*/ 5143501 h 5143507"/>
              <a:gd name="connsiteX4" fmla="*/ 0 w 9156718"/>
              <a:gd name="connsiteY4" fmla="*/ 2628158 h 5143507"/>
              <a:gd name="connsiteX0" fmla="*/ 0 w 9156599"/>
              <a:gd name="connsiteY0" fmla="*/ 2628158 h 5143509"/>
              <a:gd name="connsiteX1" fmla="*/ 4577507 w 9156599"/>
              <a:gd name="connsiteY1" fmla="*/ 0 h 5143509"/>
              <a:gd name="connsiteX2" fmla="*/ 9156598 w 9156599"/>
              <a:gd name="connsiteY2" fmla="*/ 2619353 h 5143509"/>
              <a:gd name="connsiteX3" fmla="*/ 4584124 w 9156599"/>
              <a:gd name="connsiteY3" fmla="*/ 5143501 h 5143509"/>
              <a:gd name="connsiteX4" fmla="*/ 0 w 9156599"/>
              <a:gd name="connsiteY4" fmla="*/ 2628158 h 5143509"/>
              <a:gd name="connsiteX0" fmla="*/ 0 w 9156599"/>
              <a:gd name="connsiteY0" fmla="*/ 2628158 h 5143507"/>
              <a:gd name="connsiteX1" fmla="*/ 4577507 w 9156599"/>
              <a:gd name="connsiteY1" fmla="*/ 0 h 5143507"/>
              <a:gd name="connsiteX2" fmla="*/ 9156598 w 9156599"/>
              <a:gd name="connsiteY2" fmla="*/ 2619353 h 5143507"/>
              <a:gd name="connsiteX3" fmla="*/ 4584124 w 9156599"/>
              <a:gd name="connsiteY3" fmla="*/ 5143501 h 5143507"/>
              <a:gd name="connsiteX4" fmla="*/ 0 w 9156599"/>
              <a:gd name="connsiteY4" fmla="*/ 2628158 h 5143507"/>
              <a:gd name="connsiteX0" fmla="*/ 0 w 9156599"/>
              <a:gd name="connsiteY0" fmla="*/ 2628158 h 5143551"/>
              <a:gd name="connsiteX1" fmla="*/ 4577507 w 9156599"/>
              <a:gd name="connsiteY1" fmla="*/ 0 h 5143551"/>
              <a:gd name="connsiteX2" fmla="*/ 9156598 w 9156599"/>
              <a:gd name="connsiteY2" fmla="*/ 2619353 h 5143551"/>
              <a:gd name="connsiteX3" fmla="*/ 4584124 w 9156599"/>
              <a:gd name="connsiteY3" fmla="*/ 5143501 h 5143551"/>
              <a:gd name="connsiteX4" fmla="*/ 0 w 9156599"/>
              <a:gd name="connsiteY4" fmla="*/ 2628158 h 51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599" h="5143551">
                <a:moveTo>
                  <a:pt x="0" y="2628158"/>
                </a:moveTo>
                <a:cubicBezTo>
                  <a:pt x="733" y="983493"/>
                  <a:pt x="2364053" y="13224"/>
                  <a:pt x="4577507" y="0"/>
                </a:cubicBezTo>
                <a:cubicBezTo>
                  <a:pt x="6897908" y="17911"/>
                  <a:pt x="9149460" y="1030517"/>
                  <a:pt x="9156598" y="2619353"/>
                </a:cubicBezTo>
                <a:cubicBezTo>
                  <a:pt x="9131096" y="4090503"/>
                  <a:pt x="6936952" y="5140154"/>
                  <a:pt x="4584124" y="5143501"/>
                </a:cubicBezTo>
                <a:cubicBezTo>
                  <a:pt x="2527144" y="5151354"/>
                  <a:pt x="82278" y="4217035"/>
                  <a:pt x="0" y="2628158"/>
                </a:cubicBezTo>
                <a:close/>
              </a:path>
            </a:pathLst>
          </a:cu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4"/>
          </p:nvPr>
        </p:nvSpPr>
        <p:spPr>
          <a:xfrm>
            <a:off x="13224135" y="11685683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295868" y="1365346"/>
            <a:ext cx="8532192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150F8CE-37D9-75E4-90EA-58E60E27915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BD40B-1629-43CF-A1A9-FA4ADA3DC33A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54FB05CA-9595-1032-0EC8-CAD9C4FCF8C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B467EA2E-6A52-CC89-0174-585C89CDB82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8BC09B2-1BEE-442D-A26A-7759E92EAC6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3678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40E735-D040-5CC9-5BC3-5343C5C78640}"/>
              </a:ext>
            </a:extLst>
          </p:cNvPr>
          <p:cNvSpPr/>
          <p:nvPr userDrawn="1"/>
        </p:nvSpPr>
        <p:spPr>
          <a:xfrm>
            <a:off x="0" y="2574925"/>
            <a:ext cx="24387175" cy="8251825"/>
          </a:xfrm>
          <a:prstGeom prst="rect">
            <a:avLst/>
          </a:prstGeom>
          <a:solidFill>
            <a:srgbClr val="D2263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4" name="Rectangle : coins arrondis 16">
            <a:extLst>
              <a:ext uri="{FF2B5EF4-FFF2-40B4-BE49-F238E27FC236}">
                <a16:creationId xmlns:a16="http://schemas.microsoft.com/office/drawing/2014/main" id="{9E8F4A26-3B39-D85E-C316-6499EF5854C1}"/>
              </a:ext>
            </a:extLst>
          </p:cNvPr>
          <p:cNvSpPr/>
          <p:nvPr userDrawn="1"/>
        </p:nvSpPr>
        <p:spPr>
          <a:xfrm>
            <a:off x="969963" y="2889250"/>
            <a:ext cx="22437725" cy="76850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idx="14"/>
          </p:nvPr>
        </p:nvSpPr>
        <p:spPr>
          <a:xfrm>
            <a:off x="7750587" y="11109970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2" name="Espace réservé pour une image  9"/>
          <p:cNvSpPr>
            <a:spLocks noGrp="1" noChangeAspect="1"/>
          </p:cNvSpPr>
          <p:nvPr>
            <p:ph type="pic" sz="quarter" idx="15"/>
          </p:nvPr>
        </p:nvSpPr>
        <p:spPr>
          <a:xfrm>
            <a:off x="1502373" y="3141968"/>
            <a:ext cx="6814220" cy="7121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15" name="Espace réservé pour une image  9"/>
          <p:cNvSpPr>
            <a:spLocks noGrp="1" noChangeAspect="1"/>
          </p:cNvSpPr>
          <p:nvPr>
            <p:ph type="pic" sz="quarter" idx="16"/>
          </p:nvPr>
        </p:nvSpPr>
        <p:spPr>
          <a:xfrm>
            <a:off x="15991855" y="3141969"/>
            <a:ext cx="6814220" cy="7121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16" name="Espace réservé pour une image  9"/>
          <p:cNvSpPr>
            <a:spLocks noGrp="1" noChangeAspect="1"/>
          </p:cNvSpPr>
          <p:nvPr>
            <p:ph type="pic" sz="quarter" idx="17"/>
          </p:nvPr>
        </p:nvSpPr>
        <p:spPr>
          <a:xfrm>
            <a:off x="8797008" y="3141968"/>
            <a:ext cx="6814220" cy="7121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20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995569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2F76DC6-61F9-E9C9-9F20-1A02CDA89DE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3F0F4-3E5C-499D-BC5C-E978D7E76E9A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B1D7AB17-16D4-8D58-1F4A-3624BBE76AC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4E8F10A0-AD70-F014-C743-2FD85D7155A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05457-4DB2-483A-A3D0-036A523126FA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35594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imag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10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4166273" y="2324968"/>
            <a:ext cx="7132447" cy="713232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4543778 w 9144000"/>
              <a:gd name="connsiteY2" fmla="*/ 2589389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65413"/>
              <a:gd name="connsiteY0" fmla="*/ 0 h 5143500"/>
              <a:gd name="connsiteX1" fmla="*/ 9144000 w 9165413"/>
              <a:gd name="connsiteY1" fmla="*/ 0 h 5143500"/>
              <a:gd name="connsiteX2" fmla="*/ 9165413 w 9165413"/>
              <a:gd name="connsiteY2" fmla="*/ 5138416 h 5143500"/>
              <a:gd name="connsiteX3" fmla="*/ 0 w 9165413"/>
              <a:gd name="connsiteY3" fmla="*/ 5143500 h 5143500"/>
              <a:gd name="connsiteX4" fmla="*/ 0 w 9165413"/>
              <a:gd name="connsiteY4" fmla="*/ 0 h 5143500"/>
              <a:gd name="connsiteX0" fmla="*/ 0 w 9174229"/>
              <a:gd name="connsiteY0" fmla="*/ 2519064 h 5143500"/>
              <a:gd name="connsiteX1" fmla="*/ 9152816 w 9174229"/>
              <a:gd name="connsiteY1" fmla="*/ 0 h 5143500"/>
              <a:gd name="connsiteX2" fmla="*/ 9174229 w 9174229"/>
              <a:gd name="connsiteY2" fmla="*/ 5138416 h 5143500"/>
              <a:gd name="connsiteX3" fmla="*/ 8816 w 9174229"/>
              <a:gd name="connsiteY3" fmla="*/ 5143500 h 5143500"/>
              <a:gd name="connsiteX4" fmla="*/ 0 w 9174229"/>
              <a:gd name="connsiteY4" fmla="*/ 2519064 h 5143500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30151"/>
              <a:gd name="connsiteY0" fmla="*/ 2504188 h 5128624"/>
              <a:gd name="connsiteX1" fmla="*/ 4374748 w 9130151"/>
              <a:gd name="connsiteY1" fmla="*/ 0 h 5128624"/>
              <a:gd name="connsiteX2" fmla="*/ 9130151 w 9130151"/>
              <a:gd name="connsiteY2" fmla="*/ 2589599 h 5128624"/>
              <a:gd name="connsiteX3" fmla="*/ 8816 w 9130151"/>
              <a:gd name="connsiteY3" fmla="*/ 5128624 h 5128624"/>
              <a:gd name="connsiteX4" fmla="*/ 0 w 9130151"/>
              <a:gd name="connsiteY4" fmla="*/ 2504188 h 5128624"/>
              <a:gd name="connsiteX0" fmla="*/ 0 w 9130151"/>
              <a:gd name="connsiteY0" fmla="*/ 2504188 h 5103830"/>
              <a:gd name="connsiteX1" fmla="*/ 4374748 w 9130151"/>
              <a:gd name="connsiteY1" fmla="*/ 0 h 5103830"/>
              <a:gd name="connsiteX2" fmla="*/ 9130151 w 9130151"/>
              <a:gd name="connsiteY2" fmla="*/ 2589599 h 5103830"/>
              <a:gd name="connsiteX3" fmla="*/ 4707543 w 9130151"/>
              <a:gd name="connsiteY3" fmla="*/ 5103830 h 5103830"/>
              <a:gd name="connsiteX4" fmla="*/ 0 w 9130151"/>
              <a:gd name="connsiteY4" fmla="*/ 2504188 h 5103830"/>
              <a:gd name="connsiteX0" fmla="*/ 0 w 9130151"/>
              <a:gd name="connsiteY0" fmla="*/ 2112444 h 4712086"/>
              <a:gd name="connsiteX1" fmla="*/ 4559876 w 9130151"/>
              <a:gd name="connsiteY1" fmla="*/ 0 h 4712086"/>
              <a:gd name="connsiteX2" fmla="*/ 9130151 w 9130151"/>
              <a:gd name="connsiteY2" fmla="*/ 2197855 h 4712086"/>
              <a:gd name="connsiteX3" fmla="*/ 4707543 w 9130151"/>
              <a:gd name="connsiteY3" fmla="*/ 4712086 h 4712086"/>
              <a:gd name="connsiteX4" fmla="*/ 0 w 9130151"/>
              <a:gd name="connsiteY4" fmla="*/ 2112444 h 4712086"/>
              <a:gd name="connsiteX0" fmla="*/ 0 w 9086073"/>
              <a:gd name="connsiteY0" fmla="*/ 2112444 h 4712086"/>
              <a:gd name="connsiteX1" fmla="*/ 4559876 w 9086073"/>
              <a:gd name="connsiteY1" fmla="*/ 0 h 4712086"/>
              <a:gd name="connsiteX2" fmla="*/ 9086073 w 9086073"/>
              <a:gd name="connsiteY2" fmla="*/ 2173061 h 4712086"/>
              <a:gd name="connsiteX3" fmla="*/ 4707543 w 9086073"/>
              <a:gd name="connsiteY3" fmla="*/ 4712086 h 4712086"/>
              <a:gd name="connsiteX4" fmla="*/ 0 w 9086073"/>
              <a:gd name="connsiteY4" fmla="*/ 2112444 h 4712086"/>
              <a:gd name="connsiteX0" fmla="*/ 0 w 9059626"/>
              <a:gd name="connsiteY0" fmla="*/ 2166991 h 4712086"/>
              <a:gd name="connsiteX1" fmla="*/ 4533429 w 9059626"/>
              <a:gd name="connsiteY1" fmla="*/ 0 h 4712086"/>
              <a:gd name="connsiteX2" fmla="*/ 9059626 w 9059626"/>
              <a:gd name="connsiteY2" fmla="*/ 2173061 h 4712086"/>
              <a:gd name="connsiteX3" fmla="*/ 4681096 w 9059626"/>
              <a:gd name="connsiteY3" fmla="*/ 4712086 h 4712086"/>
              <a:gd name="connsiteX4" fmla="*/ 0 w 9059626"/>
              <a:gd name="connsiteY4" fmla="*/ 2166991 h 4712086"/>
              <a:gd name="connsiteX0" fmla="*/ 0 w 9059626"/>
              <a:gd name="connsiteY0" fmla="*/ 2166991 h 5143501"/>
              <a:gd name="connsiteX1" fmla="*/ 4533429 w 9059626"/>
              <a:gd name="connsiteY1" fmla="*/ 0 h 5143501"/>
              <a:gd name="connsiteX2" fmla="*/ 9059626 w 9059626"/>
              <a:gd name="connsiteY2" fmla="*/ 2173061 h 5143501"/>
              <a:gd name="connsiteX3" fmla="*/ 4540046 w 9059626"/>
              <a:gd name="connsiteY3" fmla="*/ 5143501 h 5143501"/>
              <a:gd name="connsiteX4" fmla="*/ 0 w 9059626"/>
              <a:gd name="connsiteY4" fmla="*/ 2166991 h 5143501"/>
              <a:gd name="connsiteX0" fmla="*/ 0 w 9112520"/>
              <a:gd name="connsiteY0" fmla="*/ 2166991 h 5143501"/>
              <a:gd name="connsiteX1" fmla="*/ 4533429 w 9112520"/>
              <a:gd name="connsiteY1" fmla="*/ 0 h 5143501"/>
              <a:gd name="connsiteX2" fmla="*/ 9112520 w 9112520"/>
              <a:gd name="connsiteY2" fmla="*/ 2619353 h 5143501"/>
              <a:gd name="connsiteX3" fmla="*/ 4540046 w 9112520"/>
              <a:gd name="connsiteY3" fmla="*/ 5143501 h 5143501"/>
              <a:gd name="connsiteX4" fmla="*/ 0 w 9112520"/>
              <a:gd name="connsiteY4" fmla="*/ 2166991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205 w 9156803"/>
              <a:gd name="connsiteY0" fmla="*/ 2628158 h 5143501"/>
              <a:gd name="connsiteX1" fmla="*/ 4577712 w 9156803"/>
              <a:gd name="connsiteY1" fmla="*/ 0 h 5143501"/>
              <a:gd name="connsiteX2" fmla="*/ 9156803 w 9156803"/>
              <a:gd name="connsiteY2" fmla="*/ 2619353 h 5143501"/>
              <a:gd name="connsiteX3" fmla="*/ 4584329 w 9156803"/>
              <a:gd name="connsiteY3" fmla="*/ 5143501 h 5143501"/>
              <a:gd name="connsiteX4" fmla="*/ 205 w 9156803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720"/>
              <a:gd name="connsiteY0" fmla="*/ 2628158 h 5143501"/>
              <a:gd name="connsiteX1" fmla="*/ 4577507 w 9156720"/>
              <a:gd name="connsiteY1" fmla="*/ 0 h 5143501"/>
              <a:gd name="connsiteX2" fmla="*/ 9156598 w 9156720"/>
              <a:gd name="connsiteY2" fmla="*/ 2619353 h 5143501"/>
              <a:gd name="connsiteX3" fmla="*/ 4584124 w 9156720"/>
              <a:gd name="connsiteY3" fmla="*/ 5143501 h 5143501"/>
              <a:gd name="connsiteX4" fmla="*/ 0 w 9156720"/>
              <a:gd name="connsiteY4" fmla="*/ 2628158 h 5143501"/>
              <a:gd name="connsiteX0" fmla="*/ 0 w 9157531"/>
              <a:gd name="connsiteY0" fmla="*/ 2628158 h 5143501"/>
              <a:gd name="connsiteX1" fmla="*/ 4577507 w 9157531"/>
              <a:gd name="connsiteY1" fmla="*/ 0 h 5143501"/>
              <a:gd name="connsiteX2" fmla="*/ 9156598 w 9157531"/>
              <a:gd name="connsiteY2" fmla="*/ 2619353 h 5143501"/>
              <a:gd name="connsiteX3" fmla="*/ 4584124 w 9157531"/>
              <a:gd name="connsiteY3" fmla="*/ 5143501 h 5143501"/>
              <a:gd name="connsiteX4" fmla="*/ 0 w 9157531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7"/>
              <a:gd name="connsiteX1" fmla="*/ 4577507 w 9157859"/>
              <a:gd name="connsiteY1" fmla="*/ 0 h 5143507"/>
              <a:gd name="connsiteX2" fmla="*/ 9156598 w 9157859"/>
              <a:gd name="connsiteY2" fmla="*/ 2619353 h 5143507"/>
              <a:gd name="connsiteX3" fmla="*/ 4584124 w 9157859"/>
              <a:gd name="connsiteY3" fmla="*/ 5143501 h 5143507"/>
              <a:gd name="connsiteX4" fmla="*/ 0 w 9157859"/>
              <a:gd name="connsiteY4" fmla="*/ 2628158 h 5143507"/>
              <a:gd name="connsiteX0" fmla="*/ 0 w 9156846"/>
              <a:gd name="connsiteY0" fmla="*/ 2628158 h 5143509"/>
              <a:gd name="connsiteX1" fmla="*/ 4577507 w 9156846"/>
              <a:gd name="connsiteY1" fmla="*/ 0 h 5143509"/>
              <a:gd name="connsiteX2" fmla="*/ 9156598 w 9156846"/>
              <a:gd name="connsiteY2" fmla="*/ 2619353 h 5143509"/>
              <a:gd name="connsiteX3" fmla="*/ 4584124 w 9156846"/>
              <a:gd name="connsiteY3" fmla="*/ 5143501 h 5143509"/>
              <a:gd name="connsiteX4" fmla="*/ 0 w 9156846"/>
              <a:gd name="connsiteY4" fmla="*/ 2628158 h 5143509"/>
              <a:gd name="connsiteX0" fmla="*/ 0 w 9156718"/>
              <a:gd name="connsiteY0" fmla="*/ 2628158 h 5143507"/>
              <a:gd name="connsiteX1" fmla="*/ 4577507 w 9156718"/>
              <a:gd name="connsiteY1" fmla="*/ 0 h 5143507"/>
              <a:gd name="connsiteX2" fmla="*/ 9156598 w 9156718"/>
              <a:gd name="connsiteY2" fmla="*/ 2619353 h 5143507"/>
              <a:gd name="connsiteX3" fmla="*/ 4584124 w 9156718"/>
              <a:gd name="connsiteY3" fmla="*/ 5143501 h 5143507"/>
              <a:gd name="connsiteX4" fmla="*/ 0 w 9156718"/>
              <a:gd name="connsiteY4" fmla="*/ 2628158 h 5143507"/>
              <a:gd name="connsiteX0" fmla="*/ 0 w 9156599"/>
              <a:gd name="connsiteY0" fmla="*/ 2628158 h 5143509"/>
              <a:gd name="connsiteX1" fmla="*/ 4577507 w 9156599"/>
              <a:gd name="connsiteY1" fmla="*/ 0 h 5143509"/>
              <a:gd name="connsiteX2" fmla="*/ 9156598 w 9156599"/>
              <a:gd name="connsiteY2" fmla="*/ 2619353 h 5143509"/>
              <a:gd name="connsiteX3" fmla="*/ 4584124 w 9156599"/>
              <a:gd name="connsiteY3" fmla="*/ 5143501 h 5143509"/>
              <a:gd name="connsiteX4" fmla="*/ 0 w 9156599"/>
              <a:gd name="connsiteY4" fmla="*/ 2628158 h 5143509"/>
              <a:gd name="connsiteX0" fmla="*/ 0 w 9156599"/>
              <a:gd name="connsiteY0" fmla="*/ 2628158 h 5143507"/>
              <a:gd name="connsiteX1" fmla="*/ 4577507 w 9156599"/>
              <a:gd name="connsiteY1" fmla="*/ 0 h 5143507"/>
              <a:gd name="connsiteX2" fmla="*/ 9156598 w 9156599"/>
              <a:gd name="connsiteY2" fmla="*/ 2619353 h 5143507"/>
              <a:gd name="connsiteX3" fmla="*/ 4584124 w 9156599"/>
              <a:gd name="connsiteY3" fmla="*/ 5143501 h 5143507"/>
              <a:gd name="connsiteX4" fmla="*/ 0 w 9156599"/>
              <a:gd name="connsiteY4" fmla="*/ 2628158 h 5143507"/>
              <a:gd name="connsiteX0" fmla="*/ 0 w 9156599"/>
              <a:gd name="connsiteY0" fmla="*/ 2628158 h 5143551"/>
              <a:gd name="connsiteX1" fmla="*/ 4577507 w 9156599"/>
              <a:gd name="connsiteY1" fmla="*/ 0 h 5143551"/>
              <a:gd name="connsiteX2" fmla="*/ 9156598 w 9156599"/>
              <a:gd name="connsiteY2" fmla="*/ 2619353 h 5143551"/>
              <a:gd name="connsiteX3" fmla="*/ 4584124 w 9156599"/>
              <a:gd name="connsiteY3" fmla="*/ 5143501 h 5143551"/>
              <a:gd name="connsiteX4" fmla="*/ 0 w 9156599"/>
              <a:gd name="connsiteY4" fmla="*/ 2628158 h 51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599" h="5143551">
                <a:moveTo>
                  <a:pt x="0" y="2628158"/>
                </a:moveTo>
                <a:cubicBezTo>
                  <a:pt x="733" y="983493"/>
                  <a:pt x="2364053" y="13224"/>
                  <a:pt x="4577507" y="0"/>
                </a:cubicBezTo>
                <a:cubicBezTo>
                  <a:pt x="6897908" y="17911"/>
                  <a:pt x="9149460" y="1030517"/>
                  <a:pt x="9156598" y="2619353"/>
                </a:cubicBezTo>
                <a:cubicBezTo>
                  <a:pt x="9131096" y="4090503"/>
                  <a:pt x="6936952" y="5140154"/>
                  <a:pt x="4584124" y="5143501"/>
                </a:cubicBezTo>
                <a:cubicBezTo>
                  <a:pt x="2527144" y="5151354"/>
                  <a:pt x="82278" y="4217035"/>
                  <a:pt x="0" y="2628158"/>
                </a:cubicBezTo>
                <a:close/>
              </a:path>
            </a:pathLst>
          </a:cu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8" name="Espace réservé du texte 2"/>
          <p:cNvSpPr>
            <a:spLocks noGrp="1"/>
          </p:cNvSpPr>
          <p:nvPr>
            <p:ph type="body" idx="14"/>
          </p:nvPr>
        </p:nvSpPr>
        <p:spPr>
          <a:xfrm>
            <a:off x="13289496" y="9739387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4EDC647C-9188-D44B-47A2-5A1C97BCA94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49F4C3F2-5C7E-4C40-B69F-650D1C424F67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48B58870-3EFF-74E6-3B5A-995AB1B2E33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6">
            <a:extLst>
              <a:ext uri="{FF2B5EF4-FFF2-40B4-BE49-F238E27FC236}">
                <a16:creationId xmlns:a16="http://schemas.microsoft.com/office/drawing/2014/main" id="{4F481139-FD9C-43EE-117E-9DFC7BA5188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AE90DDC7-F022-4315-A414-6FE9A317DE8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80939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1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4387175" cy="13716000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r>
              <a:rPr lang="fr-CA" noProof="0" dirty="0"/>
              <a:t>Insérez votre image ici …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0" y="1850570"/>
            <a:ext cx="24387175" cy="2764971"/>
          </a:xfrm>
          <a:solidFill>
            <a:schemeClr val="tx2">
              <a:alpha val="90000"/>
            </a:schemeClr>
          </a:solidFill>
        </p:spPr>
        <p:txBody>
          <a:bodyPr rtlCol="0" anchor="ctr">
            <a:noAutofit/>
          </a:bodyPr>
          <a:lstStyle>
            <a:lvl1pPr algn="ctr">
              <a:defRPr lang="fr-CA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04CF6BA4-836C-D916-5A5B-A97478C6987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B0CA0-31F5-4158-8FFC-104B7A778F74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3" name="Espace réservé du pied de page 3">
            <a:extLst>
              <a:ext uri="{FF2B5EF4-FFF2-40B4-BE49-F238E27FC236}">
                <a16:creationId xmlns:a16="http://schemas.microsoft.com/office/drawing/2014/main" id="{ADE18427-B5A0-64EA-2E8D-CCC738096F4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C6E5A32A-A429-9D75-7535-51FA254A9D2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7B9B4-E47A-4B74-A226-BE1D8115527C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13595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7175" cy="13716000"/>
          </a:xfrm>
        </p:spPr>
        <p:txBody>
          <a:bodyPr rtlCol="0">
            <a:normAutofit/>
          </a:bodyPr>
          <a:lstStyle>
            <a:lvl1pPr marL="1436688" indent="0">
              <a:buNone/>
              <a:defRPr/>
            </a:lvl1pPr>
          </a:lstStyle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r>
              <a:rPr lang="fr-CA" noProof="0" dirty="0"/>
              <a:t>Insérez votre image ici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4303035" y="2414929"/>
            <a:ext cx="8181407" cy="7970041"/>
          </a:xfrm>
          <a:prstGeom prst="ellipse">
            <a:avLst/>
          </a:prstGeom>
          <a:solidFill>
            <a:srgbClr val="FFFFFF">
              <a:alpha val="50196"/>
            </a:srgb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4EA6E250-7186-F05E-F151-35D7F3DDC4D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60DCF-9B00-4B1F-BC58-D9E7D33FFBAF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3" name="Espace réservé du pied de page 3">
            <a:extLst>
              <a:ext uri="{FF2B5EF4-FFF2-40B4-BE49-F238E27FC236}">
                <a16:creationId xmlns:a16="http://schemas.microsoft.com/office/drawing/2014/main" id="{2A6985FA-44F1-8A4B-BC3C-846F77DD881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BBF598FB-A020-243A-AA46-76DC77DF618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22C97-B12B-40CF-B933-C1929F49F212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90417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4387175" cy="13716000"/>
          </a:xfrm>
        </p:spPr>
        <p:txBody>
          <a:bodyPr rtlCol="0">
            <a:normAutofit/>
          </a:bodyPr>
          <a:lstStyle>
            <a:lvl1pPr marL="2873375" indent="0">
              <a:buNone/>
              <a:defRPr/>
            </a:lvl1pPr>
          </a:lstStyle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r>
              <a:rPr lang="fr-CA" noProof="0" dirty="0"/>
              <a:t>Insérez votre image ici …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354268" y="0"/>
            <a:ext cx="13032907" cy="13716000"/>
          </a:xfrm>
          <a:solidFill>
            <a:srgbClr val="FFFFFF">
              <a:alpha val="67000"/>
            </a:srgbClr>
          </a:solidFill>
        </p:spPr>
        <p:txBody>
          <a:bodyPr anchor="ctr"/>
          <a:lstStyle>
            <a:lvl1pPr marL="457200" indent="0">
              <a:defRPr/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45C8DDBD-86A3-782C-1D76-C6A4B466B5C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4D9B3-728E-42DD-B117-A1763F564A32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3" name="Espace réservé du pied de page 3">
            <a:extLst>
              <a:ext uri="{FF2B5EF4-FFF2-40B4-BE49-F238E27FC236}">
                <a16:creationId xmlns:a16="http://schemas.microsoft.com/office/drawing/2014/main" id="{B492BABD-216F-51F2-121F-94E6CCAF9C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78D7C189-CB5E-5BE7-9551-7A577A104D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0F86F-47C9-4C25-BCE9-7A81E07C2C8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37378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88D607-E57A-6498-CF19-F1FD25AAE09A}"/>
              </a:ext>
            </a:extLst>
          </p:cNvPr>
          <p:cNvSpPr txBox="1">
            <a:spLocks/>
          </p:cNvSpPr>
          <p:nvPr userDrawn="1"/>
        </p:nvSpPr>
        <p:spPr>
          <a:xfrm>
            <a:off x="7032625" y="1763713"/>
            <a:ext cx="9753600" cy="5616575"/>
          </a:xfrm>
          <a:prstGeom prst="rect">
            <a:avLst/>
          </a:prstGeom>
        </p:spPr>
        <p:txBody>
          <a:bodyPr lIns="0" tIns="0" rIns="0" bIns="0"/>
          <a:lstStyle>
            <a:lvl1pPr algn="r" defTabSz="1088639" rtl="0" eaLnBrk="1" latinLnBrk="0" hangingPunct="1">
              <a:lnSpc>
                <a:spcPct val="105000"/>
              </a:lnSpc>
              <a:spcBef>
                <a:spcPts val="0"/>
              </a:spcBef>
              <a:buNone/>
              <a:defRPr sz="6600" b="1" kern="1200" cap="all" baseline="0">
                <a:solidFill>
                  <a:schemeClr val="tx1"/>
                </a:solidFill>
                <a:latin typeface="Tw Cen MT Condensed" panose="020B0606020104020203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FR"/>
              <a:t>Modifiez le style du titre</a:t>
            </a:r>
            <a:endParaRPr lang="fr-CA" dirty="0"/>
          </a:p>
        </p:txBody>
      </p:sp>
      <p:sp>
        <p:nvSpPr>
          <p:cNvPr id="10" name="Espace réservé pour une image  6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7174" cy="13716000"/>
          </a:xfrm>
        </p:spPr>
        <p:txBody>
          <a:bodyPr rtlCol="0">
            <a:normAutofit/>
          </a:bodyPr>
          <a:lstStyle>
            <a:lvl1pPr marL="6096000" indent="0">
              <a:buNone/>
              <a:defRPr baseline="0"/>
            </a:lvl1pPr>
          </a:lstStyle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r>
              <a:rPr lang="fr-CA" noProof="0" dirty="0"/>
              <a:t>Insérez votre image ici…</a:t>
            </a:r>
          </a:p>
        </p:txBody>
      </p:sp>
      <p:sp>
        <p:nvSpPr>
          <p:cNvPr id="6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24387175" cy="13716000"/>
          </a:xfrm>
          <a:gradFill>
            <a:gsLst>
              <a:gs pos="19000">
                <a:srgbClr val="FFFFFF">
                  <a:alpha val="0"/>
                </a:srgbClr>
              </a:gs>
              <a:gs pos="66000">
                <a:srgbClr val="FFFFFF"/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3353448" y="3402468"/>
            <a:ext cx="9753601" cy="5617027"/>
          </a:xfrm>
        </p:spPr>
        <p:txBody>
          <a:bodyPr anchor="ctr"/>
          <a:lstStyle>
            <a:lvl1pPr algn="ctr">
              <a:defRPr cap="none" baseline="0"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AD9FD99-43F3-2ED9-BE7B-8016858A4C2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5E147-10AC-4161-872A-4321CAEA580C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F263EB-457F-D5C3-9634-0FB350D9D80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DE95A95-6913-147A-A6E2-B89751F137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61992-C66C-4BC7-8F80-34B6B8FB443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61323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7174" cy="13716000"/>
          </a:xfrm>
        </p:spPr>
        <p:txBody>
          <a:bodyPr rtlCol="0">
            <a:normAutofit/>
          </a:bodyPr>
          <a:lstStyle>
            <a:lvl1pPr marL="0" indent="0" algn="ctr">
              <a:buNone/>
              <a:defRPr baseline="0"/>
            </a:lvl1pPr>
          </a:lstStyle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endParaRPr lang="fr-CA" noProof="0" dirty="0"/>
          </a:p>
          <a:p>
            <a:pPr lvl="0"/>
            <a:r>
              <a:rPr lang="fr-CA" noProof="0" dirty="0"/>
              <a:t>Insérez votre image ici …</a:t>
            </a:r>
          </a:p>
        </p:txBody>
      </p:sp>
      <p:sp>
        <p:nvSpPr>
          <p:cNvPr id="6" name="Titre 9"/>
          <p:cNvSpPr>
            <a:spLocks noGrp="1"/>
          </p:cNvSpPr>
          <p:nvPr>
            <p:ph type="title"/>
          </p:nvPr>
        </p:nvSpPr>
        <p:spPr>
          <a:xfrm>
            <a:off x="-1" y="0"/>
            <a:ext cx="24387175" cy="13716000"/>
          </a:xfrm>
          <a:solidFill>
            <a:schemeClr val="tx1">
              <a:alpha val="67000"/>
            </a:schemeClr>
          </a:solidFill>
        </p:spPr>
        <p:txBody>
          <a:bodyPr anchor="ctr">
            <a:normAutofit/>
          </a:bodyPr>
          <a:lstStyle>
            <a:lvl1pPr algn="ctr"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E440ECBA-006D-7F6E-3AD2-421680F297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8E488-F217-4D96-9294-7367DD65FE30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3" name="Espace réservé du pied de page 3">
            <a:extLst>
              <a:ext uri="{FF2B5EF4-FFF2-40B4-BE49-F238E27FC236}">
                <a16:creationId xmlns:a16="http://schemas.microsoft.com/office/drawing/2014/main" id="{E6EC19E4-FE25-74C9-6EAD-839D619917B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308547BC-97E7-A8EF-A230-FF8B1E48626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604AE-FB87-4CD1-9658-E73DD7BB1B8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922191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image droite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75F7996C-565D-9287-7201-0D659D85B526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9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4077784" y="4061619"/>
            <a:ext cx="7132447" cy="713232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4543778 w 9144000"/>
              <a:gd name="connsiteY2" fmla="*/ 2589389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65413"/>
              <a:gd name="connsiteY0" fmla="*/ 0 h 5143500"/>
              <a:gd name="connsiteX1" fmla="*/ 9144000 w 9165413"/>
              <a:gd name="connsiteY1" fmla="*/ 0 h 5143500"/>
              <a:gd name="connsiteX2" fmla="*/ 9165413 w 9165413"/>
              <a:gd name="connsiteY2" fmla="*/ 5138416 h 5143500"/>
              <a:gd name="connsiteX3" fmla="*/ 0 w 9165413"/>
              <a:gd name="connsiteY3" fmla="*/ 5143500 h 5143500"/>
              <a:gd name="connsiteX4" fmla="*/ 0 w 9165413"/>
              <a:gd name="connsiteY4" fmla="*/ 0 h 5143500"/>
              <a:gd name="connsiteX0" fmla="*/ 0 w 9174229"/>
              <a:gd name="connsiteY0" fmla="*/ 2519064 h 5143500"/>
              <a:gd name="connsiteX1" fmla="*/ 9152816 w 9174229"/>
              <a:gd name="connsiteY1" fmla="*/ 0 h 5143500"/>
              <a:gd name="connsiteX2" fmla="*/ 9174229 w 9174229"/>
              <a:gd name="connsiteY2" fmla="*/ 5138416 h 5143500"/>
              <a:gd name="connsiteX3" fmla="*/ 8816 w 9174229"/>
              <a:gd name="connsiteY3" fmla="*/ 5143500 h 5143500"/>
              <a:gd name="connsiteX4" fmla="*/ 0 w 9174229"/>
              <a:gd name="connsiteY4" fmla="*/ 2519064 h 5143500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30151"/>
              <a:gd name="connsiteY0" fmla="*/ 2504188 h 5128624"/>
              <a:gd name="connsiteX1" fmla="*/ 4374748 w 9130151"/>
              <a:gd name="connsiteY1" fmla="*/ 0 h 5128624"/>
              <a:gd name="connsiteX2" fmla="*/ 9130151 w 9130151"/>
              <a:gd name="connsiteY2" fmla="*/ 2589599 h 5128624"/>
              <a:gd name="connsiteX3" fmla="*/ 8816 w 9130151"/>
              <a:gd name="connsiteY3" fmla="*/ 5128624 h 5128624"/>
              <a:gd name="connsiteX4" fmla="*/ 0 w 9130151"/>
              <a:gd name="connsiteY4" fmla="*/ 2504188 h 5128624"/>
              <a:gd name="connsiteX0" fmla="*/ 0 w 9130151"/>
              <a:gd name="connsiteY0" fmla="*/ 2504188 h 5103830"/>
              <a:gd name="connsiteX1" fmla="*/ 4374748 w 9130151"/>
              <a:gd name="connsiteY1" fmla="*/ 0 h 5103830"/>
              <a:gd name="connsiteX2" fmla="*/ 9130151 w 9130151"/>
              <a:gd name="connsiteY2" fmla="*/ 2589599 h 5103830"/>
              <a:gd name="connsiteX3" fmla="*/ 4707543 w 9130151"/>
              <a:gd name="connsiteY3" fmla="*/ 5103830 h 5103830"/>
              <a:gd name="connsiteX4" fmla="*/ 0 w 9130151"/>
              <a:gd name="connsiteY4" fmla="*/ 2504188 h 5103830"/>
              <a:gd name="connsiteX0" fmla="*/ 0 w 9130151"/>
              <a:gd name="connsiteY0" fmla="*/ 2112444 h 4712086"/>
              <a:gd name="connsiteX1" fmla="*/ 4559876 w 9130151"/>
              <a:gd name="connsiteY1" fmla="*/ 0 h 4712086"/>
              <a:gd name="connsiteX2" fmla="*/ 9130151 w 9130151"/>
              <a:gd name="connsiteY2" fmla="*/ 2197855 h 4712086"/>
              <a:gd name="connsiteX3" fmla="*/ 4707543 w 9130151"/>
              <a:gd name="connsiteY3" fmla="*/ 4712086 h 4712086"/>
              <a:gd name="connsiteX4" fmla="*/ 0 w 9130151"/>
              <a:gd name="connsiteY4" fmla="*/ 2112444 h 4712086"/>
              <a:gd name="connsiteX0" fmla="*/ 0 w 9086073"/>
              <a:gd name="connsiteY0" fmla="*/ 2112444 h 4712086"/>
              <a:gd name="connsiteX1" fmla="*/ 4559876 w 9086073"/>
              <a:gd name="connsiteY1" fmla="*/ 0 h 4712086"/>
              <a:gd name="connsiteX2" fmla="*/ 9086073 w 9086073"/>
              <a:gd name="connsiteY2" fmla="*/ 2173061 h 4712086"/>
              <a:gd name="connsiteX3" fmla="*/ 4707543 w 9086073"/>
              <a:gd name="connsiteY3" fmla="*/ 4712086 h 4712086"/>
              <a:gd name="connsiteX4" fmla="*/ 0 w 9086073"/>
              <a:gd name="connsiteY4" fmla="*/ 2112444 h 4712086"/>
              <a:gd name="connsiteX0" fmla="*/ 0 w 9059626"/>
              <a:gd name="connsiteY0" fmla="*/ 2166991 h 4712086"/>
              <a:gd name="connsiteX1" fmla="*/ 4533429 w 9059626"/>
              <a:gd name="connsiteY1" fmla="*/ 0 h 4712086"/>
              <a:gd name="connsiteX2" fmla="*/ 9059626 w 9059626"/>
              <a:gd name="connsiteY2" fmla="*/ 2173061 h 4712086"/>
              <a:gd name="connsiteX3" fmla="*/ 4681096 w 9059626"/>
              <a:gd name="connsiteY3" fmla="*/ 4712086 h 4712086"/>
              <a:gd name="connsiteX4" fmla="*/ 0 w 9059626"/>
              <a:gd name="connsiteY4" fmla="*/ 2166991 h 4712086"/>
              <a:gd name="connsiteX0" fmla="*/ 0 w 9059626"/>
              <a:gd name="connsiteY0" fmla="*/ 2166991 h 5143501"/>
              <a:gd name="connsiteX1" fmla="*/ 4533429 w 9059626"/>
              <a:gd name="connsiteY1" fmla="*/ 0 h 5143501"/>
              <a:gd name="connsiteX2" fmla="*/ 9059626 w 9059626"/>
              <a:gd name="connsiteY2" fmla="*/ 2173061 h 5143501"/>
              <a:gd name="connsiteX3" fmla="*/ 4540046 w 9059626"/>
              <a:gd name="connsiteY3" fmla="*/ 5143501 h 5143501"/>
              <a:gd name="connsiteX4" fmla="*/ 0 w 9059626"/>
              <a:gd name="connsiteY4" fmla="*/ 2166991 h 5143501"/>
              <a:gd name="connsiteX0" fmla="*/ 0 w 9112520"/>
              <a:gd name="connsiteY0" fmla="*/ 2166991 h 5143501"/>
              <a:gd name="connsiteX1" fmla="*/ 4533429 w 9112520"/>
              <a:gd name="connsiteY1" fmla="*/ 0 h 5143501"/>
              <a:gd name="connsiteX2" fmla="*/ 9112520 w 9112520"/>
              <a:gd name="connsiteY2" fmla="*/ 2619353 h 5143501"/>
              <a:gd name="connsiteX3" fmla="*/ 4540046 w 9112520"/>
              <a:gd name="connsiteY3" fmla="*/ 5143501 h 5143501"/>
              <a:gd name="connsiteX4" fmla="*/ 0 w 9112520"/>
              <a:gd name="connsiteY4" fmla="*/ 2166991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205 w 9156803"/>
              <a:gd name="connsiteY0" fmla="*/ 2628158 h 5143501"/>
              <a:gd name="connsiteX1" fmla="*/ 4577712 w 9156803"/>
              <a:gd name="connsiteY1" fmla="*/ 0 h 5143501"/>
              <a:gd name="connsiteX2" fmla="*/ 9156803 w 9156803"/>
              <a:gd name="connsiteY2" fmla="*/ 2619353 h 5143501"/>
              <a:gd name="connsiteX3" fmla="*/ 4584329 w 9156803"/>
              <a:gd name="connsiteY3" fmla="*/ 5143501 h 5143501"/>
              <a:gd name="connsiteX4" fmla="*/ 205 w 9156803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720"/>
              <a:gd name="connsiteY0" fmla="*/ 2628158 h 5143501"/>
              <a:gd name="connsiteX1" fmla="*/ 4577507 w 9156720"/>
              <a:gd name="connsiteY1" fmla="*/ 0 h 5143501"/>
              <a:gd name="connsiteX2" fmla="*/ 9156598 w 9156720"/>
              <a:gd name="connsiteY2" fmla="*/ 2619353 h 5143501"/>
              <a:gd name="connsiteX3" fmla="*/ 4584124 w 9156720"/>
              <a:gd name="connsiteY3" fmla="*/ 5143501 h 5143501"/>
              <a:gd name="connsiteX4" fmla="*/ 0 w 9156720"/>
              <a:gd name="connsiteY4" fmla="*/ 2628158 h 5143501"/>
              <a:gd name="connsiteX0" fmla="*/ 0 w 9157531"/>
              <a:gd name="connsiteY0" fmla="*/ 2628158 h 5143501"/>
              <a:gd name="connsiteX1" fmla="*/ 4577507 w 9157531"/>
              <a:gd name="connsiteY1" fmla="*/ 0 h 5143501"/>
              <a:gd name="connsiteX2" fmla="*/ 9156598 w 9157531"/>
              <a:gd name="connsiteY2" fmla="*/ 2619353 h 5143501"/>
              <a:gd name="connsiteX3" fmla="*/ 4584124 w 9157531"/>
              <a:gd name="connsiteY3" fmla="*/ 5143501 h 5143501"/>
              <a:gd name="connsiteX4" fmla="*/ 0 w 9157531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7"/>
              <a:gd name="connsiteX1" fmla="*/ 4577507 w 9157859"/>
              <a:gd name="connsiteY1" fmla="*/ 0 h 5143507"/>
              <a:gd name="connsiteX2" fmla="*/ 9156598 w 9157859"/>
              <a:gd name="connsiteY2" fmla="*/ 2619353 h 5143507"/>
              <a:gd name="connsiteX3" fmla="*/ 4584124 w 9157859"/>
              <a:gd name="connsiteY3" fmla="*/ 5143501 h 5143507"/>
              <a:gd name="connsiteX4" fmla="*/ 0 w 9157859"/>
              <a:gd name="connsiteY4" fmla="*/ 2628158 h 5143507"/>
              <a:gd name="connsiteX0" fmla="*/ 0 w 9156846"/>
              <a:gd name="connsiteY0" fmla="*/ 2628158 h 5143509"/>
              <a:gd name="connsiteX1" fmla="*/ 4577507 w 9156846"/>
              <a:gd name="connsiteY1" fmla="*/ 0 h 5143509"/>
              <a:gd name="connsiteX2" fmla="*/ 9156598 w 9156846"/>
              <a:gd name="connsiteY2" fmla="*/ 2619353 h 5143509"/>
              <a:gd name="connsiteX3" fmla="*/ 4584124 w 9156846"/>
              <a:gd name="connsiteY3" fmla="*/ 5143501 h 5143509"/>
              <a:gd name="connsiteX4" fmla="*/ 0 w 9156846"/>
              <a:gd name="connsiteY4" fmla="*/ 2628158 h 5143509"/>
              <a:gd name="connsiteX0" fmla="*/ 0 w 9156718"/>
              <a:gd name="connsiteY0" fmla="*/ 2628158 h 5143507"/>
              <a:gd name="connsiteX1" fmla="*/ 4577507 w 9156718"/>
              <a:gd name="connsiteY1" fmla="*/ 0 h 5143507"/>
              <a:gd name="connsiteX2" fmla="*/ 9156598 w 9156718"/>
              <a:gd name="connsiteY2" fmla="*/ 2619353 h 5143507"/>
              <a:gd name="connsiteX3" fmla="*/ 4584124 w 9156718"/>
              <a:gd name="connsiteY3" fmla="*/ 5143501 h 5143507"/>
              <a:gd name="connsiteX4" fmla="*/ 0 w 9156718"/>
              <a:gd name="connsiteY4" fmla="*/ 2628158 h 5143507"/>
              <a:gd name="connsiteX0" fmla="*/ 0 w 9156599"/>
              <a:gd name="connsiteY0" fmla="*/ 2628158 h 5143509"/>
              <a:gd name="connsiteX1" fmla="*/ 4577507 w 9156599"/>
              <a:gd name="connsiteY1" fmla="*/ 0 h 5143509"/>
              <a:gd name="connsiteX2" fmla="*/ 9156598 w 9156599"/>
              <a:gd name="connsiteY2" fmla="*/ 2619353 h 5143509"/>
              <a:gd name="connsiteX3" fmla="*/ 4584124 w 9156599"/>
              <a:gd name="connsiteY3" fmla="*/ 5143501 h 5143509"/>
              <a:gd name="connsiteX4" fmla="*/ 0 w 9156599"/>
              <a:gd name="connsiteY4" fmla="*/ 2628158 h 5143509"/>
              <a:gd name="connsiteX0" fmla="*/ 0 w 9156599"/>
              <a:gd name="connsiteY0" fmla="*/ 2628158 h 5143507"/>
              <a:gd name="connsiteX1" fmla="*/ 4577507 w 9156599"/>
              <a:gd name="connsiteY1" fmla="*/ 0 h 5143507"/>
              <a:gd name="connsiteX2" fmla="*/ 9156598 w 9156599"/>
              <a:gd name="connsiteY2" fmla="*/ 2619353 h 5143507"/>
              <a:gd name="connsiteX3" fmla="*/ 4584124 w 9156599"/>
              <a:gd name="connsiteY3" fmla="*/ 5143501 h 5143507"/>
              <a:gd name="connsiteX4" fmla="*/ 0 w 9156599"/>
              <a:gd name="connsiteY4" fmla="*/ 2628158 h 5143507"/>
              <a:gd name="connsiteX0" fmla="*/ 0 w 9156599"/>
              <a:gd name="connsiteY0" fmla="*/ 2628158 h 5143551"/>
              <a:gd name="connsiteX1" fmla="*/ 4577507 w 9156599"/>
              <a:gd name="connsiteY1" fmla="*/ 0 h 5143551"/>
              <a:gd name="connsiteX2" fmla="*/ 9156598 w 9156599"/>
              <a:gd name="connsiteY2" fmla="*/ 2619353 h 5143551"/>
              <a:gd name="connsiteX3" fmla="*/ 4584124 w 9156599"/>
              <a:gd name="connsiteY3" fmla="*/ 5143501 h 5143551"/>
              <a:gd name="connsiteX4" fmla="*/ 0 w 9156599"/>
              <a:gd name="connsiteY4" fmla="*/ 2628158 h 51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599" h="5143551">
                <a:moveTo>
                  <a:pt x="0" y="2628158"/>
                </a:moveTo>
                <a:cubicBezTo>
                  <a:pt x="733" y="983493"/>
                  <a:pt x="2364053" y="13224"/>
                  <a:pt x="4577507" y="0"/>
                </a:cubicBezTo>
                <a:cubicBezTo>
                  <a:pt x="6897908" y="17911"/>
                  <a:pt x="9149460" y="1030517"/>
                  <a:pt x="9156598" y="2619353"/>
                </a:cubicBezTo>
                <a:cubicBezTo>
                  <a:pt x="9131096" y="4090503"/>
                  <a:pt x="6936952" y="5140154"/>
                  <a:pt x="4584124" y="5143501"/>
                </a:cubicBezTo>
                <a:cubicBezTo>
                  <a:pt x="2527144" y="5151354"/>
                  <a:pt x="82278" y="4217035"/>
                  <a:pt x="0" y="2628158"/>
                </a:cubicBezTo>
                <a:close/>
              </a:path>
            </a:pathLst>
          </a:cu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8" name="Espace réservé du texte 2"/>
          <p:cNvSpPr>
            <a:spLocks noGrp="1"/>
          </p:cNvSpPr>
          <p:nvPr>
            <p:ph type="body" idx="14"/>
          </p:nvPr>
        </p:nvSpPr>
        <p:spPr>
          <a:xfrm>
            <a:off x="13201007" y="11538690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4" name="Espace réservé de la date 4">
            <a:extLst>
              <a:ext uri="{FF2B5EF4-FFF2-40B4-BE49-F238E27FC236}">
                <a16:creationId xmlns:a16="http://schemas.microsoft.com/office/drawing/2014/main" id="{1C9EB8FB-7944-0CF1-09CB-84701A62B1D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24CDD8D-6785-4529-A9C5-C9D6228FAD19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5" name="Espace réservé du pied de page 5">
            <a:extLst>
              <a:ext uri="{FF2B5EF4-FFF2-40B4-BE49-F238E27FC236}">
                <a16:creationId xmlns:a16="http://schemas.microsoft.com/office/drawing/2014/main" id="{D2AA88C3-D659-1F4C-875E-4C4C128C43D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6">
            <a:extLst>
              <a:ext uri="{FF2B5EF4-FFF2-40B4-BE49-F238E27FC236}">
                <a16:creationId xmlns:a16="http://schemas.microsoft.com/office/drawing/2014/main" id="{C5294115-3B2B-83A0-0646-658AA62C4D8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8E008A5-3CED-4750-B150-D8D4150E4C9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904455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image droite carrer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C49A2003-8699-8725-7C36-B36C54A736DA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9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2256706" y="2240573"/>
            <a:ext cx="8953525" cy="8953366"/>
          </a:xfrm>
          <a:prstGeom prst="roundRect">
            <a:avLst/>
          </a:pr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8" name="Espace réservé du texte 2"/>
          <p:cNvSpPr>
            <a:spLocks noGrp="1"/>
          </p:cNvSpPr>
          <p:nvPr>
            <p:ph type="body" idx="14"/>
          </p:nvPr>
        </p:nvSpPr>
        <p:spPr>
          <a:xfrm>
            <a:off x="12324232" y="11597684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13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295868" y="1365346"/>
            <a:ext cx="8532192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21DB8442-8061-521A-CA6D-B2BD9AAF80E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052013C-EEC9-4643-AC22-7C245B58293B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BC3F31EA-BAD9-3B65-26B5-88343A18CC2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6">
            <a:extLst>
              <a:ext uri="{FF2B5EF4-FFF2-40B4-BE49-F238E27FC236}">
                <a16:creationId xmlns:a16="http://schemas.microsoft.com/office/drawing/2014/main" id="{CF483C8F-1646-6EC8-ADED-8FA43221C36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8FF030E-DD73-4F45-B229-5163C93FCFE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94370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sous-titre seu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4622680"/>
          </a:xfrm>
        </p:spPr>
        <p:txBody>
          <a:bodyPr/>
          <a:lstStyle/>
          <a:p>
            <a:r>
              <a:rPr lang="fr-CA" noProof="0"/>
              <a:t>Cliquez et modifiez le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95869" y="6926238"/>
            <a:ext cx="6620256" cy="468791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988F91C8-3C71-6AA3-1B96-2FD34E3E7B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427B8-6C3D-4D9B-B884-93BFAF23E200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6C40ECA4-679B-2BC0-3B11-7AC9E0367D2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7F71A1D2-F506-399B-CBB9-373C4B9658D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E36E9-8208-4E3B-AB65-DF233C7DDF7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769312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 seuls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37BA9FF1-E22E-0D29-8A56-324C322D6E2C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4622680"/>
          </a:xfrm>
        </p:spPr>
        <p:txBody>
          <a:bodyPr/>
          <a:lstStyle/>
          <a:p>
            <a:r>
              <a:rPr lang="fr-CA" noProof="0"/>
              <a:t>Cliquez et modifiez le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95869" y="6926238"/>
            <a:ext cx="6620256" cy="468791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0" i="0">
                <a:solidFill>
                  <a:schemeClr val="bg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A95D72-00BB-DF8F-069C-627BFA08EB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0CD2B-88ED-44FC-A6AE-EA1C8040CEFC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88777F-7A82-B713-9EDF-C2265C596E3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0541F7-5CDE-5632-D939-1522B25E77C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5D4145A-672D-4755-AF39-321DBE46149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08791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multi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'élément multimédia 8"/>
          <p:cNvSpPr>
            <a:spLocks noGrp="1"/>
          </p:cNvSpPr>
          <p:nvPr>
            <p:ph type="media" sz="quarter" idx="19"/>
          </p:nvPr>
        </p:nvSpPr>
        <p:spPr>
          <a:xfrm>
            <a:off x="1295868" y="4742614"/>
            <a:ext cx="20767718" cy="7108467"/>
          </a:xfrm>
        </p:spPr>
        <p:txBody>
          <a:bodyPr rtlCol="0">
            <a:normAutofit/>
          </a:bodyPr>
          <a:lstStyle/>
          <a:p>
            <a:pPr lvl="0"/>
            <a:endParaRPr lang="fr-CA" noProof="0" dirty="0"/>
          </a:p>
        </p:txBody>
      </p:sp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3156068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4" name="Espace réservé du texte 2"/>
          <p:cNvSpPr>
            <a:spLocks noGrp="1"/>
          </p:cNvSpPr>
          <p:nvPr>
            <p:ph type="body" idx="13"/>
          </p:nvPr>
        </p:nvSpPr>
        <p:spPr>
          <a:xfrm>
            <a:off x="12256705" y="1268448"/>
            <a:ext cx="9806881" cy="25851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1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2" name="Espace réservé de la date 4">
            <a:extLst>
              <a:ext uri="{FF2B5EF4-FFF2-40B4-BE49-F238E27FC236}">
                <a16:creationId xmlns:a16="http://schemas.microsoft.com/office/drawing/2014/main" id="{F78CBDC5-4F0A-ED0D-C6D6-B2164841160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49F1B311-3C40-4CA6-B6A2-892A5916D6E0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5" name="Espace réservé du pied de page 5">
            <a:extLst>
              <a:ext uri="{FF2B5EF4-FFF2-40B4-BE49-F238E27FC236}">
                <a16:creationId xmlns:a16="http://schemas.microsoft.com/office/drawing/2014/main" id="{62D8A7D4-3F59-7D9E-2BD5-F9B0B985D23A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 dirty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6">
            <a:extLst>
              <a:ext uri="{FF2B5EF4-FFF2-40B4-BE49-F238E27FC236}">
                <a16:creationId xmlns:a16="http://schemas.microsoft.com/office/drawing/2014/main" id="{384C99E9-3F95-55D5-DE12-BB043193D59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BF61C5F0-53E8-4042-A5F5-409EE479C81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110026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3156068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256705" y="1268448"/>
            <a:ext cx="9806881" cy="25851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1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7" name="Espace réservé du tableau 6"/>
          <p:cNvSpPr>
            <a:spLocks noGrp="1"/>
          </p:cNvSpPr>
          <p:nvPr>
            <p:ph type="tbl" sz="quarter" idx="14"/>
          </p:nvPr>
        </p:nvSpPr>
        <p:spPr>
          <a:xfrm>
            <a:off x="1295400" y="4837471"/>
            <a:ext cx="20767675" cy="7108467"/>
          </a:xfrm>
        </p:spPr>
        <p:txBody>
          <a:bodyPr rtlCol="0">
            <a:normAutofit/>
          </a:bodyPr>
          <a:lstStyle/>
          <a:p>
            <a:pPr lvl="0"/>
            <a:endParaRPr lang="fr-CA" noProof="0" dirty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A4DF6492-3562-1A7D-0380-5683ABB7FCF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646AC-6995-4F6C-BFE8-9E12F548D119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58C4FDD1-F93F-4D9E-A17B-B3867380D03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4746459-0304-3881-844C-7B5FFD70E80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8E5CE-79DB-4BA5-926B-E56E11B5B7FC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58174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3156068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256705" y="1268448"/>
            <a:ext cx="9806881" cy="25851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1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8" name="Espace réservé du graphique SmartArt 7"/>
          <p:cNvSpPr>
            <a:spLocks noGrp="1"/>
          </p:cNvSpPr>
          <p:nvPr>
            <p:ph type="dgm" sz="quarter" idx="14"/>
          </p:nvPr>
        </p:nvSpPr>
        <p:spPr>
          <a:xfrm>
            <a:off x="1295400" y="4808538"/>
            <a:ext cx="20767675" cy="7254875"/>
          </a:xfrm>
        </p:spPr>
        <p:txBody>
          <a:bodyPr rtlCol="0">
            <a:normAutofit/>
          </a:bodyPr>
          <a:lstStyle/>
          <a:p>
            <a:pPr lvl="0"/>
            <a:endParaRPr lang="fr-CA" noProof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2D6292ED-7F5B-2E57-40F6-D741C47F4BB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A953F-D992-4A71-86B5-25DEE94D13AC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EF0EF5B1-0E7A-BEA1-5006-71D01109166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0F6406A5-A1AA-355B-BBBD-89A7CAC46FA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8BBFF-3182-4DDF-A732-EC4CA472096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582988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graphique 6"/>
          <p:cNvSpPr>
            <a:spLocks noGrp="1"/>
          </p:cNvSpPr>
          <p:nvPr>
            <p:ph type="chart" sz="quarter" idx="14"/>
          </p:nvPr>
        </p:nvSpPr>
        <p:spPr>
          <a:xfrm>
            <a:off x="1295399" y="4155554"/>
            <a:ext cx="10058400" cy="7964488"/>
          </a:xfrm>
        </p:spPr>
        <p:txBody>
          <a:bodyPr rtlCol="0">
            <a:normAutofit/>
          </a:bodyPr>
          <a:lstStyle/>
          <a:p>
            <a:pPr lvl="0"/>
            <a:endParaRPr lang="fr-CA" noProof="0"/>
          </a:p>
        </p:txBody>
      </p:sp>
      <p:sp>
        <p:nvSpPr>
          <p:cNvPr id="10" name="Espace réservé du graphique 6"/>
          <p:cNvSpPr>
            <a:spLocks noGrp="1"/>
          </p:cNvSpPr>
          <p:nvPr>
            <p:ph type="chart" sz="quarter" idx="15"/>
          </p:nvPr>
        </p:nvSpPr>
        <p:spPr>
          <a:xfrm>
            <a:off x="12256705" y="4155554"/>
            <a:ext cx="10058400" cy="7964488"/>
          </a:xfrm>
        </p:spPr>
        <p:txBody>
          <a:bodyPr rtlCol="0">
            <a:normAutofit/>
          </a:bodyPr>
          <a:lstStyle/>
          <a:p>
            <a:pPr lvl="0"/>
            <a:endParaRPr lang="fr-CA" noProof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2585185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3"/>
          </p:nvPr>
        </p:nvSpPr>
        <p:spPr>
          <a:xfrm>
            <a:off x="12256705" y="1268448"/>
            <a:ext cx="9806881" cy="25851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1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 dirty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2604B6-33E8-AE05-BD07-7C55D6190B8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57646-9DBD-4784-8896-8BB3DB301E27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CA5518-AE19-A47F-8310-34FA3BE1DEA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FBFEBB-17F4-9E5F-7919-52C3948DEFD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44C15-00D8-4507-9865-16B4A92D24FA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83484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324720"/>
            <a:ext cx="3429000" cy="3520963"/>
          </a:xfrm>
        </p:spPr>
        <p:txBody>
          <a:bodyPr/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48B9967-E21C-D4EA-2433-B031D249E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9B7F0173-3220-44FF-9453-A8EB5B1D5CC6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1662974-28A5-8A56-5A72-651F5DA90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57E672-99C0-9DBC-01D1-11BBE0662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606D076B-4504-4086-90BC-CA283DE905C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798748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1EBB1B0D-EE85-4E78-F8B8-F4E00A39A266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324720"/>
            <a:ext cx="3429000" cy="3520963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fr-CA" noProof="0" dirty="0"/>
              <a:t>Cliquez et modifiez le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258523BD-A856-16FA-F521-4B4324AE0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0CAD4CE-DD9C-4DC5-8CF0-917151184809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F8CD80D5-02BE-8C0D-7988-123A0D6BF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4">
            <a:extLst>
              <a:ext uri="{FF2B5EF4-FFF2-40B4-BE49-F238E27FC236}">
                <a16:creationId xmlns:a16="http://schemas.microsoft.com/office/drawing/2014/main" id="{6708A208-8DB5-3AB8-067F-51A84924A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AFF9EC5-153E-4DB2-91D7-5F87E16BC4C6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327139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12">
            <a:extLst>
              <a:ext uri="{FF2B5EF4-FFF2-40B4-BE49-F238E27FC236}">
                <a16:creationId xmlns:a16="http://schemas.microsoft.com/office/drawing/2014/main" id="{EE7708B0-4805-6CA1-EA0C-37D10EFC5D1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958975" y="1439863"/>
            <a:ext cx="1825625" cy="2071687"/>
            <a:chOff x="1836211" y="1744386"/>
            <a:chExt cx="1826681" cy="2071321"/>
          </a:xfrm>
        </p:grpSpPr>
        <p:sp>
          <p:nvSpPr>
            <p:cNvPr id="4" name="Chevron 10">
              <a:extLst>
                <a:ext uri="{FF2B5EF4-FFF2-40B4-BE49-F238E27FC236}">
                  <a16:creationId xmlns:a16="http://schemas.microsoft.com/office/drawing/2014/main" id="{F0FC91AE-F94B-C883-4CF5-ACAD32211685}"/>
                </a:ext>
              </a:extLst>
            </p:cNvPr>
            <p:cNvSpPr/>
            <p:nvPr userDrawn="1"/>
          </p:nvSpPr>
          <p:spPr>
            <a:xfrm flipH="1">
              <a:off x="1836211" y="1744386"/>
              <a:ext cx="918106" cy="2071321"/>
            </a:xfrm>
            <a:prstGeom prst="chevron">
              <a:avLst>
                <a:gd name="adj" fmla="val 55000"/>
              </a:avLst>
            </a:prstGeom>
            <a:solidFill>
              <a:srgbClr val="D226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5" name="Chevron 11">
              <a:extLst>
                <a:ext uri="{FF2B5EF4-FFF2-40B4-BE49-F238E27FC236}">
                  <a16:creationId xmlns:a16="http://schemas.microsoft.com/office/drawing/2014/main" id="{C21F77C0-E283-02BF-76C5-73CEFB3A2002}"/>
                </a:ext>
              </a:extLst>
            </p:cNvPr>
            <p:cNvSpPr/>
            <p:nvPr userDrawn="1"/>
          </p:nvSpPr>
          <p:spPr>
            <a:xfrm flipH="1">
              <a:off x="2744786" y="1744386"/>
              <a:ext cx="918106" cy="2071321"/>
            </a:xfrm>
            <a:prstGeom prst="chevron">
              <a:avLst>
                <a:gd name="adj" fmla="val 55000"/>
              </a:avLst>
            </a:prstGeom>
            <a:solidFill>
              <a:srgbClr val="D226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er 13">
            <a:extLst>
              <a:ext uri="{FF2B5EF4-FFF2-40B4-BE49-F238E27FC236}">
                <a16:creationId xmlns:a16="http://schemas.microsoft.com/office/drawing/2014/main" id="{91EEB24F-C59C-2172-BFF2-A8250A0143DA}"/>
              </a:ext>
            </a:extLst>
          </p:cNvPr>
          <p:cNvGrpSpPr>
            <a:grpSpLocks/>
          </p:cNvGrpSpPr>
          <p:nvPr userDrawn="1"/>
        </p:nvGrpSpPr>
        <p:grpSpPr bwMode="auto">
          <a:xfrm flipH="1">
            <a:off x="20621625" y="9539288"/>
            <a:ext cx="1825625" cy="2071687"/>
            <a:chOff x="1836211" y="1744386"/>
            <a:chExt cx="1826681" cy="2071321"/>
          </a:xfrm>
        </p:grpSpPr>
        <p:sp>
          <p:nvSpPr>
            <p:cNvPr id="7" name="Chevron 14">
              <a:extLst>
                <a:ext uri="{FF2B5EF4-FFF2-40B4-BE49-F238E27FC236}">
                  <a16:creationId xmlns:a16="http://schemas.microsoft.com/office/drawing/2014/main" id="{92EFB264-E429-3F58-44CA-C040A00A9FD0}"/>
                </a:ext>
              </a:extLst>
            </p:cNvPr>
            <p:cNvSpPr/>
            <p:nvPr userDrawn="1"/>
          </p:nvSpPr>
          <p:spPr>
            <a:xfrm flipH="1">
              <a:off x="1836211" y="1744386"/>
              <a:ext cx="918106" cy="2071321"/>
            </a:xfrm>
            <a:prstGeom prst="chevron">
              <a:avLst>
                <a:gd name="adj" fmla="val 55000"/>
              </a:avLst>
            </a:prstGeom>
            <a:solidFill>
              <a:srgbClr val="D226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8" name="Chevron 15">
              <a:extLst>
                <a:ext uri="{FF2B5EF4-FFF2-40B4-BE49-F238E27FC236}">
                  <a16:creationId xmlns:a16="http://schemas.microsoft.com/office/drawing/2014/main" id="{F43B84AC-CF3A-5708-7984-923EE95323BE}"/>
                </a:ext>
              </a:extLst>
            </p:cNvPr>
            <p:cNvSpPr/>
            <p:nvPr userDrawn="1"/>
          </p:nvSpPr>
          <p:spPr>
            <a:xfrm flipH="1">
              <a:off x="2744786" y="1744386"/>
              <a:ext cx="918106" cy="2071321"/>
            </a:xfrm>
            <a:prstGeom prst="chevron">
              <a:avLst>
                <a:gd name="adj" fmla="val 55000"/>
              </a:avLst>
            </a:prstGeom>
            <a:solidFill>
              <a:srgbClr val="D226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49380" y="5841410"/>
            <a:ext cx="16571803" cy="1416776"/>
          </a:xfrm>
        </p:spPr>
        <p:txBody>
          <a:bodyPr/>
          <a:lstStyle>
            <a:lvl1pPr algn="ctr">
              <a:defRPr>
                <a:solidFill>
                  <a:srgbClr val="D22630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5BCD8385-2CD3-E61F-5466-97A6A7E45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4FA5E3AC-86D7-4D37-9006-47EAA6335356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1FE20387-3627-8979-7CD9-AFC89DDF7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C6ADDC0C-DD22-9648-9C9E-13655669C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7CB84C87-FE74-42C2-A6BA-00300C0B9DB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757020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ion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12">
            <a:extLst>
              <a:ext uri="{FF2B5EF4-FFF2-40B4-BE49-F238E27FC236}">
                <a16:creationId xmlns:a16="http://schemas.microsoft.com/office/drawing/2014/main" id="{E8A31A00-04C5-1729-70DC-44E0D45FA5C5}"/>
              </a:ext>
            </a:extLst>
          </p:cNvPr>
          <p:cNvGrpSpPr/>
          <p:nvPr userDrawn="1"/>
        </p:nvGrpSpPr>
        <p:grpSpPr>
          <a:xfrm>
            <a:off x="1958627" y="1439863"/>
            <a:ext cx="1826681" cy="2071321"/>
            <a:chOff x="1836211" y="1744386"/>
            <a:chExt cx="1826681" cy="2071321"/>
          </a:xfrm>
          <a:solidFill>
            <a:schemeClr val="tx1"/>
          </a:solidFill>
        </p:grpSpPr>
        <p:sp>
          <p:nvSpPr>
            <p:cNvPr id="4" name="Chevron 10">
              <a:extLst>
                <a:ext uri="{FF2B5EF4-FFF2-40B4-BE49-F238E27FC236}">
                  <a16:creationId xmlns:a16="http://schemas.microsoft.com/office/drawing/2014/main" id="{5ECF1B28-8C81-64FF-BB56-062D2A8AE9CA}"/>
                </a:ext>
              </a:extLst>
            </p:cNvPr>
            <p:cNvSpPr/>
            <p:nvPr/>
          </p:nvSpPr>
          <p:spPr>
            <a:xfrm flipH="1">
              <a:off x="1836211" y="1744386"/>
              <a:ext cx="918105" cy="2071321"/>
            </a:xfrm>
            <a:prstGeom prst="chevron">
              <a:avLst>
                <a:gd name="adj" fmla="val 55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5" name="Chevron 11">
              <a:extLst>
                <a:ext uri="{FF2B5EF4-FFF2-40B4-BE49-F238E27FC236}">
                  <a16:creationId xmlns:a16="http://schemas.microsoft.com/office/drawing/2014/main" id="{B1D7BA22-586E-A44A-2538-ECA1A11FAA59}"/>
                </a:ext>
              </a:extLst>
            </p:cNvPr>
            <p:cNvSpPr/>
            <p:nvPr/>
          </p:nvSpPr>
          <p:spPr>
            <a:xfrm flipH="1">
              <a:off x="2744787" y="1744386"/>
              <a:ext cx="918105" cy="2071321"/>
            </a:xfrm>
            <a:prstGeom prst="chevron">
              <a:avLst>
                <a:gd name="adj" fmla="val 55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er 13">
            <a:extLst>
              <a:ext uri="{FF2B5EF4-FFF2-40B4-BE49-F238E27FC236}">
                <a16:creationId xmlns:a16="http://schemas.microsoft.com/office/drawing/2014/main" id="{8967B37E-4D65-511D-EF81-78687F640C22}"/>
              </a:ext>
            </a:extLst>
          </p:cNvPr>
          <p:cNvGrpSpPr/>
          <p:nvPr userDrawn="1"/>
        </p:nvGrpSpPr>
        <p:grpSpPr>
          <a:xfrm flipH="1">
            <a:off x="20621183" y="9539992"/>
            <a:ext cx="1826681" cy="2071321"/>
            <a:chOff x="1836211" y="1744386"/>
            <a:chExt cx="1826681" cy="2071321"/>
          </a:xfrm>
          <a:solidFill>
            <a:schemeClr val="tx1"/>
          </a:solidFill>
        </p:grpSpPr>
        <p:sp>
          <p:nvSpPr>
            <p:cNvPr id="7" name="Chevron 14">
              <a:extLst>
                <a:ext uri="{FF2B5EF4-FFF2-40B4-BE49-F238E27FC236}">
                  <a16:creationId xmlns:a16="http://schemas.microsoft.com/office/drawing/2014/main" id="{FBF090C4-73F0-360E-0EB3-CFB5E34B32E8}"/>
                </a:ext>
              </a:extLst>
            </p:cNvPr>
            <p:cNvSpPr/>
            <p:nvPr/>
          </p:nvSpPr>
          <p:spPr>
            <a:xfrm flipH="1">
              <a:off x="1836211" y="1744386"/>
              <a:ext cx="918105" cy="2071321"/>
            </a:xfrm>
            <a:prstGeom prst="chevron">
              <a:avLst>
                <a:gd name="adj" fmla="val 55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8" name="Chevron 15">
              <a:extLst>
                <a:ext uri="{FF2B5EF4-FFF2-40B4-BE49-F238E27FC236}">
                  <a16:creationId xmlns:a16="http://schemas.microsoft.com/office/drawing/2014/main" id="{ED35F700-CB5A-6153-CE10-4DBC604278B8}"/>
                </a:ext>
              </a:extLst>
            </p:cNvPr>
            <p:cNvSpPr/>
            <p:nvPr/>
          </p:nvSpPr>
          <p:spPr>
            <a:xfrm flipH="1">
              <a:off x="2744787" y="1744386"/>
              <a:ext cx="918105" cy="2071321"/>
            </a:xfrm>
            <a:prstGeom prst="chevron">
              <a:avLst>
                <a:gd name="adj" fmla="val 55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</p:grpSp>
      <p:sp>
        <p:nvSpPr>
          <p:cNvPr id="9" name="Image 14" descr="Gizmo_BLANC.png">
            <a:extLst>
              <a:ext uri="{FF2B5EF4-FFF2-40B4-BE49-F238E27FC236}">
                <a16:creationId xmlns:a16="http://schemas.microsoft.com/office/drawing/2014/main" id="{F1666B04-BAA6-BEA8-1275-807C306E0B8F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86646" y="3538682"/>
            <a:ext cx="16571803" cy="600131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7BE7837-653E-C2A5-16D7-60F549B17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52FEE03-ADAC-4EE3-B4CC-BB0544FF116B}" type="datetime4">
              <a:rPr lang="fr-FR" smtClean="0"/>
              <a:t>9 septembre 2026</a:t>
            </a:fld>
            <a:endParaRPr lang="fr-CA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41063577-A644-05C4-ED99-E7CEC39D6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62716EA5-3234-F1B2-C832-A741D1384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B5262C-D961-4443-AB76-53B37CC639D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67053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tro/Fin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CLG_Logo_RGB_BICOLORE.png">
            <a:extLst>
              <a:ext uri="{FF2B5EF4-FFF2-40B4-BE49-F238E27FC236}">
                <a16:creationId xmlns:a16="http://schemas.microsoft.com/office/drawing/2014/main" id="{0D459033-7F79-41C1-D8EB-6ACDCD1F65B2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80425" y="4821238"/>
            <a:ext cx="7426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144424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tro/Finale rou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CLG_Logo_BLANC.png">
            <a:extLst>
              <a:ext uri="{FF2B5EF4-FFF2-40B4-BE49-F238E27FC236}">
                <a16:creationId xmlns:a16="http://schemas.microsoft.com/office/drawing/2014/main" id="{1A8FF673-8CE4-1D84-CA2F-BD3CE59CF514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80425" y="4821238"/>
            <a:ext cx="7426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68354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9FFF58FB-2118-39CF-2DF4-A316C179F7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268413"/>
            <a:ext cx="6615113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ET MODIFIEZ LE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A9E0D2F7-5DE9-D229-AF94-401DAEC7EF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257088" y="1344613"/>
            <a:ext cx="10194925" cy="1026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pour modifier les styles du texte du masque</a:t>
            </a:r>
          </a:p>
          <a:p>
            <a:pPr lvl="1"/>
            <a:r>
              <a:rPr lang="fr-CA" altLang="fr-FR"/>
              <a:t>Premier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72F26A-B52E-FB51-0C5A-FCD25B3374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257088" y="12422188"/>
            <a:ext cx="7315200" cy="3238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2000" cap="all" spc="5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C26616F2-8E66-40AB-A4EE-FAED7AD7BDB6}" type="datetime4">
              <a:rPr lang="fr-FR" smtClean="0"/>
              <a:t>9 septembre 2026</a:t>
            </a:fld>
            <a:endParaRPr lang="fr-CA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06E089-83CA-D16B-E59D-C4740D3C5E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95400" y="12422188"/>
            <a:ext cx="10058400" cy="3238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2000" kern="1200" cap="all" spc="30" dirty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CA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A1859A-EDA9-529F-D58F-D9DED8710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06025" y="969963"/>
            <a:ext cx="601663" cy="3238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2000" cap="all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7444C958-9975-40D8-B9B1-98E97ACE700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1031" name="Image 13" descr="Gizmo.png">
            <a:extLst>
              <a:ext uri="{FF2B5EF4-FFF2-40B4-BE49-F238E27FC236}">
                <a16:creationId xmlns:a16="http://schemas.microsoft.com/office/drawing/2014/main" id="{DAC978B4-2F1F-E8D8-DB1E-BF5068CD829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7113"/>
            <a:ext cx="3048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17" r:id="rId4"/>
    <p:sldLayoutId id="2147483727" r:id="rId5"/>
    <p:sldLayoutId id="2147483728" r:id="rId6"/>
    <p:sldLayoutId id="2147483729" r:id="rId7"/>
    <p:sldLayoutId id="2147483718" r:id="rId8"/>
    <p:sldLayoutId id="2147483730" r:id="rId9"/>
    <p:sldLayoutId id="2147483719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20" r:id="rId25"/>
    <p:sldLayoutId id="2147483745" r:id="rId26"/>
    <p:sldLayoutId id="2147483746" r:id="rId27"/>
    <p:sldLayoutId id="2147483721" r:id="rId28"/>
    <p:sldLayoutId id="2147483722" r:id="rId29"/>
    <p:sldLayoutId id="2147483723" r:id="rId30"/>
    <p:sldLayoutId id="2147483747" r:id="rId31"/>
    <p:sldLayoutId id="2147483748" r:id="rId32"/>
    <p:sldLayoutId id="2147483749" r:id="rId33"/>
    <p:sldLayoutId id="2147483750" r:id="rId34"/>
    <p:sldLayoutId id="2147483751" r:id="rId35"/>
    <p:sldLayoutId id="2147483752" r:id="rId36"/>
  </p:sldLayoutIdLst>
  <p:hf hdr="0"/>
  <p:txStyles>
    <p:titleStyle>
      <a:lvl1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2pPr>
      <a:lvl3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3pPr>
      <a:lvl4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4pPr>
      <a:lvl5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5pPr>
      <a:lvl6pPr marL="457200"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6pPr>
      <a:lvl7pPr marL="914400"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7pPr>
      <a:lvl8pPr marL="1371600"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8pPr>
      <a:lvl9pPr marL="1828800"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algn="l" defTabSz="1087438" rtl="0" fontAlgn="base">
        <a:spcBef>
          <a:spcPts val="3600"/>
        </a:spcBef>
        <a:spcAft>
          <a:spcPct val="0"/>
        </a:spcAft>
        <a:buFont typeface="Arial" panose="020B0604020202020204" pitchFamily="34" charset="0"/>
        <a:defRPr sz="4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685800" algn="l" defTabSz="1087438" rtl="0" fontAlgn="base">
        <a:lnSpc>
          <a:spcPct val="130000"/>
        </a:lnSpc>
        <a:spcBef>
          <a:spcPts val="3600"/>
        </a:spcBef>
        <a:spcAft>
          <a:spcPct val="0"/>
        </a:spcAft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685800" algn="l" defTabSz="1087438" rtl="0" fontAlgn="base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52425" algn="l" defTabSz="1087438" rtl="0" fontAlgn="base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688975" algn="l" defTabSz="1087438" rtl="0" fontAlgn="base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7514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 userDrawn="1">
          <p15:clr>
            <a:srgbClr val="F26B43"/>
          </p15:clr>
        </p15:guide>
        <p15:guide id="2" pos="76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Image 4" descr="Une image contenant plein air, bâtiment, herbe, ciel&#10;&#10;Description générée automatiquement">
            <a:extLst>
              <a:ext uri="{FF2B5EF4-FFF2-40B4-BE49-F238E27FC236}">
                <a16:creationId xmlns:a16="http://schemas.microsoft.com/office/drawing/2014/main" id="{7D8D1351-5678-69E1-2505-40383ED39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" y="-171450"/>
            <a:ext cx="24387175" cy="138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Image 8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7DFC244E-15BD-FBD9-727A-2B9777D94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" y="57150"/>
            <a:ext cx="6211888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itre 9">
            <a:extLst>
              <a:ext uri="{FF2B5EF4-FFF2-40B4-BE49-F238E27FC236}">
                <a16:creationId xmlns:a16="http://schemas.microsoft.com/office/drawing/2014/main" id="{6C909EED-24DC-0E2D-5A61-877D4DDCA001}"/>
              </a:ext>
            </a:extLst>
          </p:cNvPr>
          <p:cNvSpPr txBox="1">
            <a:spLocks/>
          </p:cNvSpPr>
          <p:nvPr/>
        </p:nvSpPr>
        <p:spPr>
          <a:xfrm>
            <a:off x="19050" y="6999287"/>
            <a:ext cx="24387175" cy="172085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anchor="ctr"/>
          <a:lstStyle>
            <a:lvl1pPr algn="ctr" defTabSz="1088639" rtl="0" eaLnBrk="1" latinLnBrk="0" hangingPunct="1">
              <a:lnSpc>
                <a:spcPct val="130000"/>
              </a:lnSpc>
              <a:spcBef>
                <a:spcPts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CA" sz="6600" dirty="0">
                <a:solidFill>
                  <a:schemeClr val="bg1"/>
                </a:solidFill>
              </a:rPr>
              <a:t>TECHNIQUES DE L’INFORMATIQUE</a:t>
            </a:r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20A970D5-9BD8-3078-A1FF-E5F65C2B36DA}"/>
              </a:ext>
            </a:extLst>
          </p:cNvPr>
          <p:cNvSpPr txBox="1">
            <a:spLocks/>
          </p:cNvSpPr>
          <p:nvPr/>
        </p:nvSpPr>
        <p:spPr>
          <a:xfrm>
            <a:off x="8688388" y="12574588"/>
            <a:ext cx="7315200" cy="3238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fr-FR"/>
            </a:defPPr>
            <a:lvl1pPr algn="ctr" defTabSz="1088639" rtl="0" eaLnBrk="1" fontAlgn="auto" hangingPunct="1">
              <a:spcBef>
                <a:spcPts val="0"/>
              </a:spcBef>
              <a:spcAft>
                <a:spcPts val="0"/>
              </a:spcAft>
              <a:defRPr sz="2000" kern="1200" cap="all" spc="5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7438" indent="-630238" algn="l" defTabSz="1087438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2176463" indent="-1262063" algn="l" defTabSz="1087438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3265488" indent="-1893888" algn="l" defTabSz="1087438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4354513" indent="-2525713" algn="l" defTabSz="1087438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CA" dirty="0">
                <a:solidFill>
                  <a:schemeClr val="bg1"/>
                </a:solidFill>
              </a:rPr>
              <a:t>23 SEPTEMBRE 2026</a:t>
            </a: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B439C1FE-FD91-AD47-156B-327C1FE4214D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AutoNum type="arabicPeriod"/>
            </a:pPr>
            <a:r>
              <a:rPr lang="fr-CA" altLang="fr-FR" dirty="0">
                <a:solidFill>
                  <a:schemeClr val="tx1"/>
                </a:solidFill>
              </a:rPr>
              <a:t>Brève description du programme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fr-CA" altLang="fr-FR" dirty="0">
                <a:solidFill>
                  <a:schemeClr val="tx1"/>
                </a:solidFill>
              </a:rPr>
              <a:t>Profil type étudiant</a:t>
            </a:r>
            <a:endParaRPr lang="fr-CA" altLang="fr-FR" dirty="0">
              <a:solidFill>
                <a:schemeClr val="tx1"/>
              </a:solidFill>
              <a:cs typeface="Arial"/>
            </a:endParaRPr>
          </a:p>
          <a:p>
            <a:pPr>
              <a:buFont typeface="Arial" panose="020B0604020202020204" pitchFamily="34" charset="0"/>
              <a:buAutoNum type="arabicPeriod"/>
            </a:pPr>
            <a:r>
              <a:rPr lang="fr-CA" altLang="fr-FR" dirty="0">
                <a:solidFill>
                  <a:schemeClr val="tx1"/>
                </a:solidFill>
              </a:rPr>
              <a:t>Éléments distinctifs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fr-CA" altLang="fr-FR" dirty="0">
                <a:solidFill>
                  <a:schemeClr val="tx1"/>
                </a:solidFill>
              </a:rPr>
              <a:t>Perspectives</a:t>
            </a:r>
          </a:p>
          <a:p>
            <a:pPr marL="0" indent="0">
              <a:buNone/>
            </a:pPr>
            <a:endParaRPr lang="fr-CA" alt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F71AB17-0FAB-621D-3FAE-2B2ED29A070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23 SEPTEMBRE 2026</a:t>
            </a:r>
            <a:endParaRPr lang="fr-CA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CFE3D56-C268-BF47-6DEC-5EC05CB1CE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074F608-552B-44F1-AE25-3118807F3D1F}" type="slidenum">
              <a:rPr lang="fr-CA" smtClean="0"/>
              <a:pPr>
                <a:defRPr/>
              </a:pPr>
              <a:t>2</a:t>
            </a:fld>
            <a:endParaRPr lang="fr-CA"/>
          </a:p>
        </p:txBody>
      </p:sp>
      <p:pic>
        <p:nvPicPr>
          <p:cNvPr id="7" name="Image 6" descr="Une image contenant rouge, Graphique, conception&#10;&#10;Description générée automatiquement">
            <a:extLst>
              <a:ext uri="{FF2B5EF4-FFF2-40B4-BE49-F238E27FC236}">
                <a16:creationId xmlns:a16="http://schemas.microsoft.com/office/drawing/2014/main" id="{23D3382F-0612-CE16-14F1-5FA40530ED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5236" y="11929551"/>
            <a:ext cx="943240" cy="130912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7">
            <a:extLst>
              <a:ext uri="{FF2B5EF4-FFF2-40B4-BE49-F238E27FC236}">
                <a16:creationId xmlns:a16="http://schemas.microsoft.com/office/drawing/2014/main" id="{1B71E155-E60E-33BE-5127-35D365DE5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57088" y="1209675"/>
            <a:ext cx="6400800" cy="10174288"/>
          </a:xfrm>
        </p:spPr>
        <p:txBody>
          <a:bodyPr/>
          <a:lstStyle/>
          <a:p>
            <a:r>
              <a:rPr lang="fr-CA" altLang="fr-FR" dirty="0"/>
              <a:t>Techniques de l’informatique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9389CD-8D4A-DB82-0F8C-E7B3B5C07A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1088" y="93663"/>
            <a:ext cx="7866062" cy="6386512"/>
          </a:xfrm>
        </p:spPr>
        <p:txBody>
          <a:bodyPr rtlCol="0"/>
          <a:lstStyle/>
          <a:p>
            <a:pPr defTabSz="1088639" fontAlgn="auto">
              <a:spcAft>
                <a:spcPts val="0"/>
              </a:spcAft>
              <a:buFont typeface="Arial"/>
              <a:buNone/>
              <a:defRPr/>
            </a:pPr>
            <a:r>
              <a:rPr lang="fr-CA" dirty="0"/>
              <a:t>1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AF3B6D-9453-ED08-58F8-001D2A46F3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23 SEPTEMBRE 2026</a:t>
            </a:r>
            <a:endParaRPr lang="fr-C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A08C0-13CE-3C0E-CEA1-3850EE1EE6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7FF464F9-DA75-46CE-B9AC-869E6A08A2F6}" type="slidenum">
              <a:rPr lang="fr-CA" smtClean="0"/>
              <a:pPr>
                <a:defRPr/>
              </a:pPr>
              <a:t>3</a:t>
            </a:fld>
            <a:endParaRPr lang="fr-CA"/>
          </a:p>
        </p:txBody>
      </p:sp>
      <p:pic>
        <p:nvPicPr>
          <p:cNvPr id="11" name="Image 10" descr="Une image contenant Graphique, cercle, conception&#10;&#10;Description générée automatiquement">
            <a:extLst>
              <a:ext uri="{FF2B5EF4-FFF2-40B4-BE49-F238E27FC236}">
                <a16:creationId xmlns:a16="http://schemas.microsoft.com/office/drawing/2014/main" id="{1147D6C8-5F74-88E7-9B2C-9E3D30C9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8778" y="11970595"/>
            <a:ext cx="776156" cy="122703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23A14D-974A-B203-85E3-F0AE099D7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Techniques de l’informatique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BABC0B9-4C0E-8BD5-2608-27EF0C4467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CA" dirty="0"/>
              <a:t>Faits saillants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b="0" dirty="0">
                <a:solidFill>
                  <a:schemeClr val="tx1"/>
                </a:solidFill>
              </a:rPr>
              <a:t>Programme technique (bien sûr)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b="0" dirty="0">
                <a:solidFill>
                  <a:schemeClr val="tx1"/>
                </a:solidFill>
              </a:rPr>
              <a:t>Préalables :</a:t>
            </a:r>
          </a:p>
          <a:p>
            <a:pPr marL="1257300" lvl="1" indent="-571500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fr-CA" sz="4400" dirty="0"/>
              <a:t>Mathématique TS 4e </a:t>
            </a:r>
            <a:r>
              <a:rPr lang="fr-CA" sz="4400" i="1" dirty="0"/>
              <a:t>ou</a:t>
            </a:r>
          </a:p>
          <a:p>
            <a:pPr marL="1257300" lvl="1" indent="-571500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fr-CA" sz="4400" dirty="0"/>
              <a:t>SN 4e </a:t>
            </a:r>
            <a:r>
              <a:rPr lang="fr-CA" sz="4400" i="1" dirty="0"/>
              <a:t>ou</a:t>
            </a:r>
          </a:p>
          <a:p>
            <a:pPr marL="1257300" lvl="1" indent="-571500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fr-CA" sz="4400" dirty="0"/>
              <a:t>CST 5</a:t>
            </a:r>
            <a:r>
              <a:rPr lang="fr-CA" sz="4400" baseline="30000" dirty="0"/>
              <a:t>e</a:t>
            </a:r>
          </a:p>
          <a:p>
            <a:pPr marL="1257300" lvl="1" indent="-571500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fr-FR" sz="4400" dirty="0"/>
              <a:t>Acquisition d’un ordinateur portable conforme aux spécifications du programme</a:t>
            </a:r>
            <a:endParaRPr lang="fr-CA" sz="4400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A2B9C0B-DF14-9641-9EA8-60349FF39CE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23 SEPTEMBRE 2026</a:t>
            </a:r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E9B284-A42D-76D0-2B1B-69E061337D5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50332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7B4BD-5CE3-0C98-59FB-102F4524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D1D01A-20DF-1FDA-3447-78FF610DA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Techniques de l’informatique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FAFB93-424C-CF1A-6F38-2B4775FB4D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193587" y="1293813"/>
            <a:ext cx="10400919" cy="10320337"/>
          </a:xfrm>
        </p:spPr>
        <p:txBody>
          <a:bodyPr/>
          <a:lstStyle/>
          <a:p>
            <a:r>
              <a:rPr lang="fr-CA" dirty="0"/>
              <a:t>Objectifs principaux</a:t>
            </a:r>
            <a:endParaRPr lang="fr-FR" sz="3900" dirty="0"/>
          </a:p>
          <a:p>
            <a:pPr marL="731520" lvl="1">
              <a:buSzPct val="100000"/>
            </a:pPr>
            <a:r>
              <a:rPr lang="fr-FR" sz="3900" dirty="0"/>
              <a:t>Maitriser les langages de programmation modernes</a:t>
            </a:r>
          </a:p>
          <a:p>
            <a:pPr marL="731520" lvl="1">
              <a:spcBef>
                <a:spcPts val="400"/>
              </a:spcBef>
              <a:buSzPct val="100000"/>
            </a:pPr>
            <a:r>
              <a:rPr lang="fr-FR" sz="3900" dirty="0"/>
              <a:t>Créer des applications dynamiques pour ordinateurs personnels et pour appareils mobiles</a:t>
            </a:r>
          </a:p>
          <a:p>
            <a:pPr marL="731520" lvl="1">
              <a:spcBef>
                <a:spcPts val="400"/>
              </a:spcBef>
              <a:buSzPct val="100000"/>
            </a:pPr>
            <a:r>
              <a:rPr lang="fr-FR" sz="3900" dirty="0"/>
              <a:t>Maitriser les technologies de l’information</a:t>
            </a:r>
          </a:p>
          <a:p>
            <a:pPr marL="731520" lvl="1">
              <a:spcBef>
                <a:spcPts val="400"/>
              </a:spcBef>
              <a:buSzPct val="100000"/>
            </a:pPr>
            <a:r>
              <a:rPr lang="fr-FR" sz="3900" dirty="0"/>
              <a:t>Connaitre les méthodes informatiques généralement utilisées en entreprise</a:t>
            </a:r>
          </a:p>
          <a:p>
            <a:pPr marL="731520" lvl="1">
              <a:spcBef>
                <a:spcPts val="400"/>
              </a:spcBef>
              <a:buSzPct val="100000"/>
            </a:pPr>
            <a:r>
              <a:rPr lang="fr-FR" sz="3900" dirty="0"/>
              <a:t>Concevoir des sites Web transactionnels</a:t>
            </a:r>
            <a:endParaRPr lang="fr-CA" sz="3900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758AC7-3DBA-6E1B-59BA-386F88F6981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23 SEPTEMBRE 2026</a:t>
            </a:r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0FBC85-4362-9A5D-4E75-5C57604ACDE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1893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E12C7-9A84-DC3A-1676-9E67C8F66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AA3D80-DE08-CB44-239A-0338B30B7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Techniques de l’informatique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DD8D927-836F-D56D-2BF9-1D072D9183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193587" y="1293813"/>
            <a:ext cx="10400919" cy="10320337"/>
          </a:xfrm>
        </p:spPr>
        <p:txBody>
          <a:bodyPr/>
          <a:lstStyle/>
          <a:p>
            <a:r>
              <a:rPr lang="fr-CA" dirty="0"/>
              <a:t>À Lionel-Groulx</a:t>
            </a:r>
            <a:endParaRPr lang="fr-FR" b="0" dirty="0">
              <a:solidFill>
                <a:schemeClr val="tx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sz="4400" b="0" dirty="0">
                <a:solidFill>
                  <a:schemeClr val="tx1"/>
                </a:solidFill>
              </a:rPr>
              <a:t>Exposition grand public des projets étudiants à la cinquième session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sz="4400" b="0" dirty="0">
                <a:solidFill>
                  <a:schemeClr val="tx1"/>
                </a:solidFill>
              </a:rPr>
              <a:t>Choix entre deux cheminements à mi-parcours :</a:t>
            </a:r>
          </a:p>
          <a:p>
            <a:pPr marL="1371600" lvl="1">
              <a:spcBef>
                <a:spcPts val="400"/>
              </a:spcBef>
              <a:buSzPct val="60000"/>
              <a:buFont typeface="Courier New" panose="02070309020205020404" pitchFamily="49" charset="0"/>
              <a:buChar char="o"/>
            </a:pPr>
            <a:r>
              <a:rPr lang="fr-FR" sz="3700" b="0" dirty="0">
                <a:solidFill>
                  <a:schemeClr val="tx1"/>
                </a:solidFill>
              </a:rPr>
              <a:t>Développement :</a:t>
            </a:r>
          </a:p>
          <a:p>
            <a:pPr marL="2103120" lvl="2">
              <a:spcBef>
                <a:spcPts val="400"/>
              </a:spcBef>
              <a:buSzPct val="60000"/>
              <a:buFont typeface="Wingdings" panose="05000000000000000000" pitchFamily="2" charset="2"/>
              <a:buChar char="§"/>
            </a:pPr>
            <a:r>
              <a:rPr lang="fr-FR" sz="3700" dirty="0"/>
              <a:t>J</a:t>
            </a:r>
            <a:r>
              <a:rPr lang="fr-FR" sz="3700" b="0" dirty="0">
                <a:solidFill>
                  <a:schemeClr val="tx1"/>
                </a:solidFill>
              </a:rPr>
              <a:t>eux vidéo</a:t>
            </a:r>
          </a:p>
          <a:p>
            <a:pPr marL="2103120" lvl="2">
              <a:spcBef>
                <a:spcPts val="400"/>
              </a:spcBef>
              <a:buSzPct val="60000"/>
              <a:buFont typeface="Wingdings" panose="05000000000000000000" pitchFamily="2" charset="2"/>
              <a:buChar char="§"/>
            </a:pPr>
            <a:r>
              <a:rPr lang="fr-FR" sz="3700" b="0" dirty="0">
                <a:solidFill>
                  <a:schemeClr val="tx1"/>
                </a:solidFill>
              </a:rPr>
              <a:t>Logiciels de simulation</a:t>
            </a:r>
          </a:p>
          <a:p>
            <a:pPr marL="2103120" lvl="2">
              <a:spcBef>
                <a:spcPts val="400"/>
              </a:spcBef>
              <a:buSzPct val="60000"/>
              <a:buFont typeface="Wingdings" panose="05000000000000000000" pitchFamily="2" charset="2"/>
              <a:buChar char="§"/>
            </a:pPr>
            <a:r>
              <a:rPr lang="fr-FR" sz="3700" dirty="0"/>
              <a:t>R</a:t>
            </a:r>
            <a:r>
              <a:rPr lang="fr-FR" sz="3700" b="0" dirty="0">
                <a:solidFill>
                  <a:schemeClr val="tx1"/>
                </a:solidFill>
              </a:rPr>
              <a:t>éalité virtuelle</a:t>
            </a:r>
          </a:p>
          <a:p>
            <a:pPr marL="1371600" lvl="1">
              <a:spcBef>
                <a:spcPts val="400"/>
              </a:spcBef>
              <a:buSzPct val="60000"/>
              <a:buFont typeface="Courier New" panose="02070309020205020404" pitchFamily="49" charset="0"/>
              <a:buChar char="o"/>
            </a:pPr>
            <a:r>
              <a:rPr lang="fr-FR" sz="3700" b="0" dirty="0">
                <a:solidFill>
                  <a:schemeClr val="tx1"/>
                </a:solidFill>
              </a:rPr>
              <a:t>Conception d’environnements intelligents :</a:t>
            </a:r>
          </a:p>
          <a:p>
            <a:pPr marL="2103120" lvl="1">
              <a:spcBef>
                <a:spcPts val="400"/>
              </a:spcBef>
              <a:buSzPct val="60000"/>
              <a:buFont typeface="Wingdings" panose="05000000000000000000" pitchFamily="2" charset="2"/>
              <a:buChar char="§"/>
            </a:pPr>
            <a:r>
              <a:rPr lang="fr-FR" sz="3700" dirty="0"/>
              <a:t>R</a:t>
            </a:r>
            <a:r>
              <a:rPr lang="fr-FR" sz="3700" b="0" dirty="0">
                <a:solidFill>
                  <a:schemeClr val="tx1"/>
                </a:solidFill>
              </a:rPr>
              <a:t>obotique mobile</a:t>
            </a:r>
            <a:endParaRPr lang="fr-FR" sz="3700" dirty="0"/>
          </a:p>
          <a:p>
            <a:pPr marL="2103120" lvl="1">
              <a:spcBef>
                <a:spcPts val="400"/>
              </a:spcBef>
              <a:buSzPct val="60000"/>
              <a:buFont typeface="Wingdings" panose="05000000000000000000" pitchFamily="2" charset="2"/>
              <a:buChar char="§"/>
            </a:pPr>
            <a:r>
              <a:rPr lang="fr-FR" sz="3700" b="0" dirty="0">
                <a:solidFill>
                  <a:schemeClr val="tx1"/>
                </a:solidFill>
              </a:rPr>
              <a:t>Internet des objets</a:t>
            </a:r>
            <a:endParaRPr lang="fr-FR" sz="3700" dirty="0"/>
          </a:p>
          <a:p>
            <a:pPr marL="2103120" lvl="1">
              <a:spcBef>
                <a:spcPts val="400"/>
              </a:spcBef>
              <a:buSzPct val="60000"/>
              <a:buFont typeface="Wingdings" panose="05000000000000000000" pitchFamily="2" charset="2"/>
              <a:buChar char="§"/>
            </a:pPr>
            <a:r>
              <a:rPr lang="fr-FR" sz="3700" dirty="0"/>
              <a:t>V</a:t>
            </a:r>
            <a:r>
              <a:rPr lang="fr-FR" sz="3700" b="0" dirty="0">
                <a:solidFill>
                  <a:schemeClr val="tx1"/>
                </a:solidFill>
              </a:rPr>
              <a:t>ision par ordinateur</a:t>
            </a:r>
            <a:endParaRPr lang="fr-CA" sz="3700" b="0" dirty="0">
              <a:solidFill>
                <a:schemeClr val="tx1"/>
              </a:solidFill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42CA9E-1DC0-5237-8CCA-8840A566EC7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23 SEPTEMBRE 2026</a:t>
            </a:r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1AA5AAD-5C32-8F3B-EE32-6006BBD2F2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27418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7">
            <a:extLst>
              <a:ext uri="{FF2B5EF4-FFF2-40B4-BE49-F238E27FC236}">
                <a16:creationId xmlns:a16="http://schemas.microsoft.com/office/drawing/2014/main" id="{1B71E155-E60E-33BE-5127-35D365DE5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57088" y="1209675"/>
            <a:ext cx="6400800" cy="10174288"/>
          </a:xfrm>
        </p:spPr>
        <p:txBody>
          <a:bodyPr/>
          <a:lstStyle/>
          <a:p>
            <a:r>
              <a:rPr lang="fr-CA" altLang="fr-FR" dirty="0"/>
              <a:t>Profil type étudiant</a:t>
            </a:r>
            <a:endParaRPr lang="fr-CA" altLang="fr-FR" dirty="0">
              <a:cs typeface="Arial"/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9389CD-8D4A-DB82-0F8C-E7B3B5C07A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1088" y="93663"/>
            <a:ext cx="7866062" cy="6386512"/>
          </a:xfrm>
        </p:spPr>
        <p:txBody>
          <a:bodyPr rtlCol="0"/>
          <a:lstStyle/>
          <a:p>
            <a:pPr defTabSz="1088639" fontAlgn="auto">
              <a:spcAft>
                <a:spcPts val="0"/>
              </a:spcAft>
              <a:buFont typeface="Arial"/>
              <a:buNone/>
              <a:defRPr/>
            </a:pPr>
            <a:r>
              <a:rPr lang="fr-CA" dirty="0"/>
              <a:t>2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AF3B6D-9453-ED08-58F8-001D2A46F3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23 SEPTEMBRE 2026</a:t>
            </a:r>
            <a:endParaRPr lang="fr-C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A08C0-13CE-3C0E-CEA1-3850EE1EE6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7FF464F9-DA75-46CE-B9AC-869E6A08A2F6}" type="slidenum">
              <a:rPr lang="fr-CA" smtClean="0"/>
              <a:pPr>
                <a:defRPr/>
              </a:pPr>
              <a:t>7</a:t>
            </a:fld>
            <a:endParaRPr lang="fr-CA"/>
          </a:p>
        </p:txBody>
      </p:sp>
      <p:pic>
        <p:nvPicPr>
          <p:cNvPr id="11" name="Image 10" descr="Une image contenant Graphique, cercle, conception&#10;&#10;Description générée automatiquement">
            <a:extLst>
              <a:ext uri="{FF2B5EF4-FFF2-40B4-BE49-F238E27FC236}">
                <a16:creationId xmlns:a16="http://schemas.microsoft.com/office/drawing/2014/main" id="{1147D6C8-5F74-88E7-9B2C-9E3D30C9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8778" y="11970595"/>
            <a:ext cx="776156" cy="122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139223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E1BBB6-AB7E-7B9D-42B6-FFC06774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Profil type</a:t>
            </a:r>
            <a:endParaRPr lang="fr-CA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54BB269-9BAE-06DB-B257-2EA6562DE6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anchor="ctr"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chemeClr val="tx1"/>
                </a:solidFill>
              </a:rPr>
              <a:t>Curiosité pour la technologie</a:t>
            </a:r>
            <a:endParaRPr lang="fr-FR" b="0">
              <a:solidFill>
                <a:schemeClr val="tx1"/>
              </a:solidFill>
              <a:cs typeface="Arial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chemeClr val="tx1"/>
                </a:solidFill>
              </a:rPr>
              <a:t>Créativité et ingéniosité</a:t>
            </a:r>
            <a:endParaRPr lang="fr-FR" b="0" dirty="0">
              <a:solidFill>
                <a:schemeClr val="tx1"/>
              </a:solidFill>
              <a:cs typeface="Arial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chemeClr val="tx1"/>
                </a:solidFill>
              </a:rPr>
              <a:t>Penchant pour la résolution de problèmes</a:t>
            </a:r>
            <a:endParaRPr lang="fr-FR" b="0">
              <a:solidFill>
                <a:schemeClr val="tx1"/>
              </a:solidFill>
              <a:cs typeface="Arial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chemeClr val="tx1"/>
                </a:solidFill>
              </a:rPr>
              <a:t>Bon esprit d’analyse</a:t>
            </a:r>
            <a:endParaRPr lang="fr-FR" b="0" dirty="0">
              <a:solidFill>
                <a:schemeClr val="tx1"/>
              </a:solidFill>
              <a:cs typeface="Arial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chemeClr val="tx1"/>
                </a:solidFill>
              </a:rPr>
              <a:t>Intérêt envers l’élaboration des logiciels de demain</a:t>
            </a:r>
            <a:endParaRPr lang="fr-FR" b="0">
              <a:solidFill>
                <a:schemeClr val="tx1"/>
              </a:solidFill>
              <a:cs typeface="Arial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chemeClr val="tx1"/>
                </a:solidFill>
              </a:rPr>
              <a:t>Intérêt envers l’Intelligence Artificielle</a:t>
            </a:r>
            <a:endParaRPr lang="fr-CA" b="0">
              <a:solidFill>
                <a:schemeClr val="tx1"/>
              </a:solidFill>
              <a:cs typeface="Arial"/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E0DEA9-77DE-9F01-4A11-262A4EA8DD9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SEPTEMBRE 2026</a:t>
            </a:r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B0BFBC-CDD2-B627-83D8-41F5FFCEF3D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8</a:t>
            </a:fld>
            <a:endParaRPr lang="fr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91231A-4566-FE21-7CD5-7F53D4D9D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869" y="2954338"/>
            <a:ext cx="8659812" cy="865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32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7">
            <a:extLst>
              <a:ext uri="{FF2B5EF4-FFF2-40B4-BE49-F238E27FC236}">
                <a16:creationId xmlns:a16="http://schemas.microsoft.com/office/drawing/2014/main" id="{1B71E155-E60E-33BE-5127-35D365DE5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57087" y="1209675"/>
            <a:ext cx="8735201" cy="10174288"/>
          </a:xfrm>
        </p:spPr>
        <p:txBody>
          <a:bodyPr/>
          <a:lstStyle/>
          <a:p>
            <a:r>
              <a:rPr lang="fr-CA" altLang="fr-FR" dirty="0"/>
              <a:t>Éléments distinctifs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9389CD-8D4A-DB82-0F8C-E7B3B5C07A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1088" y="93663"/>
            <a:ext cx="7866062" cy="6386512"/>
          </a:xfrm>
        </p:spPr>
        <p:txBody>
          <a:bodyPr rtlCol="0"/>
          <a:lstStyle/>
          <a:p>
            <a:pPr defTabSz="1088639" fontAlgn="auto">
              <a:spcAft>
                <a:spcPts val="0"/>
              </a:spcAft>
              <a:buFont typeface="Arial"/>
              <a:buNone/>
              <a:defRPr/>
            </a:pPr>
            <a:r>
              <a:rPr lang="fr-CA" dirty="0"/>
              <a:t>3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AF3B6D-9453-ED08-58F8-001D2A46F3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23 SEPTEMBRE 2026</a:t>
            </a:r>
            <a:endParaRPr lang="fr-C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A08C0-13CE-3C0E-CEA1-3850EE1EE6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7FF464F9-DA75-46CE-B9AC-869E6A08A2F6}" type="slidenum">
              <a:rPr lang="fr-CA" smtClean="0"/>
              <a:pPr>
                <a:defRPr/>
              </a:pPr>
              <a:t>9</a:t>
            </a:fld>
            <a:endParaRPr lang="fr-CA"/>
          </a:p>
        </p:txBody>
      </p:sp>
      <p:pic>
        <p:nvPicPr>
          <p:cNvPr id="11" name="Image 10" descr="Une image contenant Graphique, cercle, conception&#10;&#10;Description générée automatiquement">
            <a:extLst>
              <a:ext uri="{FF2B5EF4-FFF2-40B4-BE49-F238E27FC236}">
                <a16:creationId xmlns:a16="http://schemas.microsoft.com/office/drawing/2014/main" id="{1147D6C8-5F74-88E7-9B2C-9E3D30C9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8778" y="11970595"/>
            <a:ext cx="776156" cy="122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791505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E1BBB6-AB7E-7B9D-42B6-FFC06774D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869" y="1268448"/>
            <a:ext cx="8229600" cy="4622680"/>
          </a:xfrm>
        </p:spPr>
        <p:txBody>
          <a:bodyPr/>
          <a:lstStyle/>
          <a:p>
            <a:r>
              <a:rPr lang="fr-CA" dirty="0"/>
              <a:t>Éléments distinctifs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54BB269-9BAE-06DB-B257-2EA6562DE6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257088" y="730959"/>
            <a:ext cx="10337800" cy="10320337"/>
          </a:xfrm>
        </p:spPr>
        <p:txBody>
          <a:bodyPr anchor="ctr"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chemeClr val="tx1"/>
                </a:solidFill>
              </a:rPr>
              <a:t>Stage en entreprise intégré à la formation</a:t>
            </a:r>
          </a:p>
          <a:p>
            <a:pPr marL="1371600" lvl="1">
              <a:buSzPct val="60000"/>
              <a:buFont typeface="Courier New" panose="02070309020205020404" pitchFamily="49" charset="0"/>
              <a:buChar char="o"/>
            </a:pPr>
            <a:r>
              <a:rPr lang="fr-FR" sz="4400" dirty="0"/>
              <a:t>Cours préparatoire à la recherche de stage/d’emploi</a:t>
            </a:r>
          </a:p>
          <a:p>
            <a:pPr marL="1371600" lvl="1">
              <a:buSzPct val="60000"/>
              <a:buFont typeface="Courier New" panose="02070309020205020404" pitchFamily="49" charset="0"/>
              <a:buChar char="o"/>
            </a:pPr>
            <a:r>
              <a:rPr lang="fr-FR" sz="4400" dirty="0"/>
              <a:t>Aide à la recherche de stage</a:t>
            </a:r>
          </a:p>
          <a:p>
            <a:pPr marL="1371600" lvl="1">
              <a:buSzPct val="60000"/>
              <a:buFont typeface="Courier New" panose="02070309020205020404" pitchFamily="49" charset="0"/>
              <a:buChar char="o"/>
            </a:pPr>
            <a:r>
              <a:rPr lang="fr-FR" sz="4400" dirty="0"/>
              <a:t>Possibilité : stage en alternance travail-études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E0DEA9-77DE-9F01-4A11-262A4EA8DD9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23 SEPTEMBRE 2026</a:t>
            </a:r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B0BFBC-CDD2-B627-83D8-41F5FFCEF3D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10</a:t>
            </a:fld>
            <a:endParaRPr lang="fr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E81BC3-BA81-5C7B-718C-B274429E8920}"/>
              </a:ext>
            </a:extLst>
          </p:cNvPr>
          <p:cNvSpPr/>
          <p:nvPr/>
        </p:nvSpPr>
        <p:spPr>
          <a:xfrm>
            <a:off x="1295869" y="3101988"/>
            <a:ext cx="9299275" cy="9140196"/>
          </a:xfrm>
          <a:prstGeom prst="rect">
            <a:avLst/>
          </a:prstGeom>
          <a:solidFill>
            <a:srgbClr val="D226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7E3457-9203-6B41-AF54-8DEA47994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836" y="3687416"/>
            <a:ext cx="7969339" cy="796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228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E34E6-2E63-788A-4745-7D6F5A6D1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AEC481-43ED-66C0-2B20-2A37D78FC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869" y="1268448"/>
            <a:ext cx="8229600" cy="4622680"/>
          </a:xfrm>
        </p:spPr>
        <p:txBody>
          <a:bodyPr/>
          <a:lstStyle/>
          <a:p>
            <a:r>
              <a:rPr lang="fr-CA" dirty="0"/>
              <a:t>Éléments distinctifs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5F9D517-ABB0-D131-91B1-4E06F83237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257088" y="730959"/>
            <a:ext cx="10337800" cy="10320337"/>
          </a:xfrm>
        </p:spPr>
        <p:txBody>
          <a:bodyPr anchor="ctr"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b="0" dirty="0">
                <a:solidFill>
                  <a:schemeClr val="tx1"/>
                </a:solidFill>
              </a:rPr>
              <a:t>Ententes DEC-BAC avec :</a:t>
            </a:r>
          </a:p>
          <a:p>
            <a:pPr marL="1371600" lvl="1"/>
            <a:r>
              <a:rPr lang="fr-FR" sz="4400" b="0" dirty="0">
                <a:solidFill>
                  <a:schemeClr val="tx1"/>
                </a:solidFill>
              </a:rPr>
              <a:t>Université du Québec à Chicoutimi (UQAC)</a:t>
            </a:r>
          </a:p>
          <a:p>
            <a:pPr marL="1371600" lvl="1"/>
            <a:r>
              <a:rPr lang="fr-FR" sz="4400" b="0" dirty="0">
                <a:solidFill>
                  <a:schemeClr val="tx1"/>
                </a:solidFill>
              </a:rPr>
              <a:t>Université du Québec en Outaouais (UQO)</a:t>
            </a:r>
          </a:p>
          <a:p>
            <a:pPr marL="1371600" lvl="1"/>
            <a:r>
              <a:rPr lang="fr-FR" sz="4400" dirty="0">
                <a:cs typeface="Arial"/>
              </a:rPr>
              <a:t>Passerelle DEC-BAC générale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7B70FCB-9716-720A-0701-C5D9B5A3DA1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23 SEPTEMBRE 2026</a:t>
            </a:r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40F4AF-CA63-7B0F-92F8-A65CB0714B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11</a:t>
            </a:fld>
            <a:endParaRPr lang="fr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0D7740-A953-C398-7E34-54927E62BF49}"/>
              </a:ext>
            </a:extLst>
          </p:cNvPr>
          <p:cNvSpPr/>
          <p:nvPr/>
        </p:nvSpPr>
        <p:spPr>
          <a:xfrm>
            <a:off x="1295869" y="3550514"/>
            <a:ext cx="10221409" cy="7494963"/>
          </a:xfrm>
          <a:prstGeom prst="rect">
            <a:avLst/>
          </a:prstGeom>
          <a:solidFill>
            <a:srgbClr val="D226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089B95-32CB-C170-38C7-7DE009F3C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234" y="4095975"/>
            <a:ext cx="9154678" cy="642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7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34FEA-E146-C862-1469-A44115AD5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CBD544-F407-54B5-C229-EF1D6BEE9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869" y="1268448"/>
            <a:ext cx="8229600" cy="4622680"/>
          </a:xfrm>
        </p:spPr>
        <p:txBody>
          <a:bodyPr/>
          <a:lstStyle/>
          <a:p>
            <a:r>
              <a:rPr lang="fr-CA" dirty="0"/>
              <a:t>Éléments distinctifs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F9CA568-7B96-55FF-3DB7-216A2CAC29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257088" y="730959"/>
            <a:ext cx="10337800" cy="10320337"/>
          </a:xfrm>
        </p:spPr>
        <p:txBody>
          <a:bodyPr anchor="ctr"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4400" b="0" dirty="0">
                <a:solidFill>
                  <a:schemeClr val="tx1"/>
                </a:solidFill>
              </a:rPr>
              <a:t>Locaux dédiés aux ordinateurs portables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sz="4400" b="0" dirty="0">
                <a:solidFill>
                  <a:schemeClr val="tx1"/>
                </a:solidFill>
              </a:rPr>
              <a:t>Enseignement combinant :</a:t>
            </a:r>
          </a:p>
          <a:p>
            <a:pPr marL="1371600" lvl="2">
              <a:buSzPct val="60000"/>
              <a:buFont typeface="Courier New" panose="02070309020205020404" pitchFamily="49" charset="0"/>
              <a:buChar char="o"/>
            </a:pPr>
            <a:r>
              <a:rPr lang="fr-FR" sz="4400" dirty="0"/>
              <a:t>P</a:t>
            </a:r>
            <a:r>
              <a:rPr lang="fr-FR" sz="4400" b="0" dirty="0">
                <a:solidFill>
                  <a:schemeClr val="tx1"/>
                </a:solidFill>
              </a:rPr>
              <a:t>résentations magistrales </a:t>
            </a:r>
            <a:r>
              <a:rPr lang="fr-FR" sz="4400" b="0" i="1" dirty="0">
                <a:solidFill>
                  <a:schemeClr val="tx1"/>
                </a:solidFill>
              </a:rPr>
              <a:t>et</a:t>
            </a:r>
          </a:p>
          <a:p>
            <a:pPr marL="1371600" lvl="2">
              <a:buSzPct val="60000"/>
              <a:buFont typeface="Courier New" panose="02070309020205020404" pitchFamily="49" charset="0"/>
              <a:buChar char="o"/>
            </a:pPr>
            <a:r>
              <a:rPr lang="fr-FR" sz="4400" b="0" dirty="0"/>
              <a:t>Application concrète de la matière présentée</a:t>
            </a:r>
            <a:endParaRPr lang="fr-FR" sz="4400" dirty="0">
              <a:cs typeface="Arial"/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A1B0E-7B7D-5193-9942-BC4956C4FD9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23 SEPTEMBRE 2026</a:t>
            </a:r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423A5B-43FE-6768-1B97-F54652E2B24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12</a:t>
            </a:fld>
            <a:endParaRPr lang="fr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A275E9-B4E5-29ED-81D0-1FBA258D02CD}"/>
              </a:ext>
            </a:extLst>
          </p:cNvPr>
          <p:cNvSpPr/>
          <p:nvPr/>
        </p:nvSpPr>
        <p:spPr>
          <a:xfrm>
            <a:off x="1295869" y="3828943"/>
            <a:ext cx="10221409" cy="5775451"/>
          </a:xfrm>
          <a:prstGeom prst="rect">
            <a:avLst/>
          </a:prstGeom>
          <a:solidFill>
            <a:srgbClr val="D226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D0C5D1-7449-85F3-5C05-2EB8FDCEA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766" y="4776826"/>
            <a:ext cx="9653257" cy="387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898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159A2-3CCF-14B7-86BB-7C335A225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B716A2-2592-93B4-52B8-EB3923AF3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869" y="1268448"/>
            <a:ext cx="8229600" cy="2311340"/>
          </a:xfrm>
        </p:spPr>
        <p:txBody>
          <a:bodyPr/>
          <a:lstStyle/>
          <a:p>
            <a:r>
              <a:rPr lang="fr-CA" dirty="0"/>
              <a:t>Éléments distinctifs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6929487-5B7D-5155-2829-95073F261D5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257088" y="730959"/>
            <a:ext cx="10337800" cy="10320337"/>
          </a:xfrm>
        </p:spPr>
        <p:txBody>
          <a:bodyPr anchor="ctr"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sz="4400" b="0">
                <a:solidFill>
                  <a:schemeClr val="tx1"/>
                </a:solidFill>
              </a:rPr>
              <a:t>Local avec ordinateurs performants dédiés à la création de :</a:t>
            </a:r>
          </a:p>
          <a:p>
            <a:pPr marL="1371600" lvl="2">
              <a:buSzPct val="60000"/>
              <a:buFont typeface="Courier New" panose="02070309020205020404" pitchFamily="49" charset="0"/>
              <a:buChar char="o"/>
            </a:pPr>
            <a:r>
              <a:rPr lang="fr-FR" sz="4400"/>
              <a:t>Jeux vidéo</a:t>
            </a:r>
          </a:p>
          <a:p>
            <a:pPr marL="1371600" lvl="2">
              <a:buSzPct val="60000"/>
              <a:buFont typeface="Courier New" panose="02070309020205020404" pitchFamily="49" charset="0"/>
              <a:buChar char="o"/>
            </a:pPr>
            <a:r>
              <a:rPr lang="fr-FR" sz="4400"/>
              <a:t>Logiciels de simulation</a:t>
            </a:r>
          </a:p>
          <a:p>
            <a:pPr marL="1371600" lvl="2">
              <a:buSzPct val="60000"/>
              <a:buFont typeface="Courier New" panose="02070309020205020404" pitchFamily="49" charset="0"/>
              <a:buChar char="o"/>
            </a:pPr>
            <a:r>
              <a:rPr lang="fr-FR" sz="4400"/>
              <a:t>Réalité virtuelle</a:t>
            </a:r>
            <a:endParaRPr lang="fr-FR" sz="4400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A2E970-9A7F-3D34-C27B-B52B6E8EAAC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23 SEPTEMBRE 2026</a:t>
            </a:r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D04D52-50EB-C027-59D5-8948E00D00F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13</a:t>
            </a:fld>
            <a:endParaRPr lang="fr-CA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5434D40-6105-D3D2-5792-AA6C3DFE1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869" y="2885468"/>
            <a:ext cx="9698645" cy="96986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91689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9F9FA-654F-19FB-9136-E7F6E7556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54A1D9-07E3-C712-E43B-D98B58CCE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869" y="1268448"/>
            <a:ext cx="8229600" cy="2311338"/>
          </a:xfrm>
        </p:spPr>
        <p:txBody>
          <a:bodyPr/>
          <a:lstStyle/>
          <a:p>
            <a:r>
              <a:rPr lang="fr-CA" dirty="0"/>
              <a:t>Éléments distinctifs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B90D2B-DDA2-581E-F089-00E8170B61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257088" y="730959"/>
            <a:ext cx="10337800" cy="10320337"/>
          </a:xfrm>
        </p:spPr>
        <p:txBody>
          <a:bodyPr anchor="ctr"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sz="4400" b="0" dirty="0">
                <a:solidFill>
                  <a:schemeClr val="tx1"/>
                </a:solidFill>
              </a:rPr>
              <a:t>Local avec appareils permettant l’apprentissage de :</a:t>
            </a:r>
          </a:p>
          <a:p>
            <a:pPr marL="1371600" lvl="2">
              <a:buSzPct val="60000"/>
              <a:buFont typeface="Courier New" panose="02070309020205020404" pitchFamily="49" charset="0"/>
              <a:buChar char="o"/>
            </a:pPr>
            <a:r>
              <a:rPr lang="fr-FR" sz="4400" dirty="0"/>
              <a:t>La robotique mobile</a:t>
            </a:r>
          </a:p>
          <a:p>
            <a:pPr marL="1371600" lvl="2">
              <a:buSzPct val="60000"/>
              <a:buFont typeface="Courier New" panose="02070309020205020404" pitchFamily="49" charset="0"/>
              <a:buChar char="o"/>
            </a:pPr>
            <a:r>
              <a:rPr lang="fr-FR" sz="4400" dirty="0"/>
              <a:t>L’Internet des objets</a:t>
            </a:r>
          </a:p>
          <a:p>
            <a:pPr marL="1371600" lvl="2">
              <a:buSzPct val="60000"/>
              <a:buFont typeface="Courier New" panose="02070309020205020404" pitchFamily="49" charset="0"/>
              <a:buChar char="o"/>
            </a:pPr>
            <a:r>
              <a:rPr lang="fr-FR" sz="4400" dirty="0"/>
              <a:t>La programmation de la vision par ordinateur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402D26A-BCAF-AF34-A8FB-CEBE3BC0125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23 SEPTEMBRE 2026</a:t>
            </a:r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55FCA5-23D9-30D4-0291-C97BF6862E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14</a:t>
            </a:fld>
            <a:endParaRPr lang="fr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128546-730A-4E90-9189-07E834A5B268}"/>
              </a:ext>
            </a:extLst>
          </p:cNvPr>
          <p:cNvSpPr/>
          <p:nvPr/>
        </p:nvSpPr>
        <p:spPr>
          <a:xfrm>
            <a:off x="1295869" y="3579786"/>
            <a:ext cx="10337799" cy="7138377"/>
          </a:xfrm>
          <a:prstGeom prst="rect">
            <a:avLst/>
          </a:prstGeom>
          <a:solidFill>
            <a:srgbClr val="D226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66683FC-28A7-A2A3-82E3-777763A4B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248" y="4011639"/>
            <a:ext cx="9339043" cy="627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783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9F9FA-654F-19FB-9136-E7F6E7556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54A1D9-07E3-C712-E43B-D98B58CCE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869" y="1268448"/>
            <a:ext cx="8229600" cy="2311338"/>
          </a:xfrm>
        </p:spPr>
        <p:txBody>
          <a:bodyPr/>
          <a:lstStyle/>
          <a:p>
            <a:r>
              <a:rPr lang="fr-CA" dirty="0"/>
              <a:t>Éléments distinctifs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B90D2B-DDA2-581E-F089-00E8170B61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257088" y="730959"/>
            <a:ext cx="10337800" cy="10320337"/>
          </a:xfrm>
        </p:spPr>
        <p:txBody>
          <a:bodyPr anchor="ctr"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sz="4400" b="0" dirty="0">
                <a:solidFill>
                  <a:schemeClr val="tx1"/>
                </a:solidFill>
              </a:rPr>
              <a:t>Intégration de l'IA</a:t>
            </a:r>
            <a:endParaRPr lang="fr-FR" dirty="0">
              <a:solidFill>
                <a:schemeClr val="tx1"/>
              </a:solidFill>
            </a:endParaRPr>
          </a:p>
          <a:p>
            <a:pPr marL="1371600" lvl="2">
              <a:buSzPct val="60000"/>
              <a:buFont typeface="Courier New" panose="02070309020205020404" pitchFamily="49" charset="0"/>
              <a:buChar char="o"/>
            </a:pPr>
            <a:r>
              <a:rPr lang="fr-FR" sz="4400" dirty="0"/>
              <a:t>Besoin entreprises / étudiants</a:t>
            </a:r>
            <a:endParaRPr lang="fr-FR" dirty="0">
              <a:cs typeface="Arial"/>
            </a:endParaRPr>
          </a:p>
          <a:p>
            <a:pPr marL="1371600" lvl="2">
              <a:buSzPct val="60000"/>
              <a:buFont typeface="Courier New" panose="02070309020205020404" pitchFamily="49" charset="0"/>
              <a:buChar char="o"/>
            </a:pPr>
            <a:r>
              <a:rPr lang="fr-FR" sz="4400" dirty="0"/>
              <a:t>Analyse d'intégration au cours et enseignement</a:t>
            </a:r>
            <a:endParaRPr lang="fr-FR" sz="4400" dirty="0">
              <a:cs typeface="Arial"/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402D26A-BCAF-AF34-A8FB-CEBE3BC0125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23 SEPTEMBRE 2026</a:t>
            </a:r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55FCA5-23D9-30D4-0291-C97BF6862E9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15</a:t>
            </a:fld>
            <a:endParaRPr lang="fr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128546-730A-4E90-9189-07E834A5B268}"/>
              </a:ext>
            </a:extLst>
          </p:cNvPr>
          <p:cNvSpPr/>
          <p:nvPr/>
        </p:nvSpPr>
        <p:spPr>
          <a:xfrm>
            <a:off x="1295869" y="3579786"/>
            <a:ext cx="10337799" cy="7138377"/>
          </a:xfrm>
          <a:prstGeom prst="rect">
            <a:avLst/>
          </a:prstGeom>
          <a:solidFill>
            <a:srgbClr val="D226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 dirty="0">
              <a:solidFill>
                <a:srgbClr val="FFFFFF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831F70-6ADA-FADF-BEC6-A711E6E64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691" y="4781705"/>
            <a:ext cx="8163988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10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7">
            <a:extLst>
              <a:ext uri="{FF2B5EF4-FFF2-40B4-BE49-F238E27FC236}">
                <a16:creationId xmlns:a16="http://schemas.microsoft.com/office/drawing/2014/main" id="{1B71E155-E60E-33BE-5127-35D365DE5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257088" y="1209675"/>
            <a:ext cx="6400800" cy="10174288"/>
          </a:xfrm>
        </p:spPr>
        <p:txBody>
          <a:bodyPr/>
          <a:lstStyle/>
          <a:p>
            <a:r>
              <a:rPr lang="fr-CA" altLang="fr-FR" dirty="0"/>
              <a:t>Perspectives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9389CD-8D4A-DB82-0F8C-E7B3B5C07A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1088" y="93663"/>
            <a:ext cx="7866062" cy="6386512"/>
          </a:xfrm>
        </p:spPr>
        <p:txBody>
          <a:bodyPr rtlCol="0"/>
          <a:lstStyle/>
          <a:p>
            <a:pPr defTabSz="1088639" fontAlgn="auto">
              <a:spcAft>
                <a:spcPts val="0"/>
              </a:spcAft>
              <a:buFont typeface="Arial"/>
              <a:buNone/>
              <a:defRPr/>
            </a:pPr>
            <a:r>
              <a:rPr lang="fr-CA" dirty="0"/>
              <a:t>4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AF3B6D-9453-ED08-58F8-001D2A46F3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23 SEPTEMBRE 2026</a:t>
            </a:r>
            <a:endParaRPr lang="fr-CA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A08C0-13CE-3C0E-CEA1-3850EE1EE6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7FF464F9-DA75-46CE-B9AC-869E6A08A2F6}" type="slidenum">
              <a:rPr lang="fr-CA" smtClean="0"/>
              <a:pPr>
                <a:defRPr/>
              </a:pPr>
              <a:t>16</a:t>
            </a:fld>
            <a:endParaRPr lang="fr-CA"/>
          </a:p>
        </p:txBody>
      </p:sp>
      <p:pic>
        <p:nvPicPr>
          <p:cNvPr id="11" name="Image 10" descr="Une image contenant Graphique, cercle, conception&#10;&#10;Description générée automatiquement">
            <a:extLst>
              <a:ext uri="{FF2B5EF4-FFF2-40B4-BE49-F238E27FC236}">
                <a16:creationId xmlns:a16="http://schemas.microsoft.com/office/drawing/2014/main" id="{1147D6C8-5F74-88E7-9B2C-9E3D30C9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8778" y="11970595"/>
            <a:ext cx="776156" cy="122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014694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FD446-1691-3C50-C588-CECFD8319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9D4460-C777-C885-7565-E30E6FEF7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Perspectives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587C95-76D4-00F8-A480-07540B85EA9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fr-CA" dirty="0"/>
              <a:t>Professionnelles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F7A0814-2FAC-4870-1C99-2C8B83E827B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anchor="ctr"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chemeClr val="tx1"/>
                </a:solidFill>
              </a:rPr>
              <a:t>Milieux de travail :</a:t>
            </a:r>
          </a:p>
          <a:p>
            <a:pPr marL="1371600" lvl="1">
              <a:buSzPct val="60000"/>
              <a:buFont typeface="Courier New" panose="02070309020205020404" pitchFamily="49" charset="0"/>
              <a:buChar char="o"/>
            </a:pPr>
            <a:r>
              <a:rPr lang="fr-FR" sz="4400" b="0" dirty="0">
                <a:solidFill>
                  <a:schemeClr val="tx1"/>
                </a:solidFill>
              </a:rPr>
              <a:t>Entreprises de développement Web</a:t>
            </a:r>
          </a:p>
          <a:p>
            <a:pPr marL="1371600" lvl="1">
              <a:buSzPct val="60000"/>
              <a:buFont typeface="Courier New" panose="02070309020205020404" pitchFamily="49" charset="0"/>
              <a:buChar char="o"/>
            </a:pPr>
            <a:r>
              <a:rPr lang="fr-FR" sz="4400" b="0" dirty="0">
                <a:solidFill>
                  <a:schemeClr val="tx1"/>
                </a:solidFill>
              </a:rPr>
              <a:t>Entreprises de développement d’applications mobiles et multimédias</a:t>
            </a:r>
          </a:p>
          <a:p>
            <a:pPr marL="1371600" lvl="1">
              <a:buSzPct val="60000"/>
              <a:buFont typeface="Courier New" panose="02070309020205020404" pitchFamily="49" charset="0"/>
              <a:buChar char="o"/>
            </a:pPr>
            <a:r>
              <a:rPr lang="fr-FR" sz="4400" b="0" dirty="0">
                <a:solidFill>
                  <a:schemeClr val="tx1"/>
                </a:solidFill>
              </a:rPr>
              <a:t>Entreprises gouvernementales</a:t>
            </a:r>
          </a:p>
          <a:p>
            <a:pPr marL="1371600" lvl="1">
              <a:buSzPct val="60000"/>
              <a:buFont typeface="Courier New" panose="02070309020205020404" pitchFamily="49" charset="0"/>
              <a:buChar char="o"/>
            </a:pPr>
            <a:r>
              <a:rPr lang="fr-FR" sz="4400" dirty="0">
                <a:cs typeface="Arial"/>
              </a:rPr>
              <a:t>PME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07F21B-58DB-462C-DF25-FA893ECAE1E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23 SEPTEMBRE 2026</a:t>
            </a:r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01AEF8-6FB9-0CA7-8ADB-FC053BC0D59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08037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E1BBB6-AB7E-7B9D-42B6-FFC06774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Perspectives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81E860-CEE5-567B-4B9B-D1E6380A8E7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fr-CA" dirty="0"/>
              <a:t>Académiques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54BB269-9BAE-06DB-B257-2EA6562DE6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b="0" dirty="0">
                <a:solidFill>
                  <a:schemeClr val="tx1"/>
                </a:solidFill>
              </a:rPr>
              <a:t>Ce diplôme ouvre les portes de plusieurs programmes universitaires :</a:t>
            </a:r>
          </a:p>
          <a:p>
            <a:pPr marL="685800" indent="-6858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sz="4400" b="0" dirty="0">
                <a:solidFill>
                  <a:schemeClr val="tx1"/>
                </a:solidFill>
              </a:rPr>
              <a:t>Conception de jeux vidéo</a:t>
            </a:r>
          </a:p>
          <a:p>
            <a:pPr marL="685800" indent="-6858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sz="4400" b="0" dirty="0">
                <a:solidFill>
                  <a:schemeClr val="tx1"/>
                </a:solidFill>
              </a:rPr>
              <a:t>Génie de la production automatisée</a:t>
            </a:r>
          </a:p>
          <a:p>
            <a:pPr marL="685800" indent="-6858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sz="4400" b="0" dirty="0">
                <a:solidFill>
                  <a:schemeClr val="tx1"/>
                </a:solidFill>
              </a:rPr>
              <a:t>Génie des technologies de l’information</a:t>
            </a:r>
          </a:p>
          <a:p>
            <a:pPr marL="685800" indent="-6858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sz="4400" b="0" dirty="0">
                <a:solidFill>
                  <a:schemeClr val="tx1"/>
                </a:solidFill>
              </a:rPr>
              <a:t>Génie informatique</a:t>
            </a:r>
          </a:p>
          <a:p>
            <a:pPr marL="685800" indent="-6858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sz="4400" b="0" dirty="0">
                <a:solidFill>
                  <a:schemeClr val="tx1"/>
                </a:solidFill>
              </a:rPr>
              <a:t>Génie logiciel</a:t>
            </a:r>
          </a:p>
          <a:p>
            <a:pPr marL="685800" indent="-6858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sz="4400" b="0" dirty="0">
                <a:solidFill>
                  <a:schemeClr val="tx1"/>
                </a:solidFill>
              </a:rPr>
              <a:t>Informatique</a:t>
            </a:r>
          </a:p>
          <a:p>
            <a:pPr marL="685800" indent="-6858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sz="4400" b="0" dirty="0">
                <a:solidFill>
                  <a:schemeClr val="tx1"/>
                </a:solidFill>
              </a:rPr>
              <a:t>Informatique de gestion</a:t>
            </a:r>
          </a:p>
          <a:p>
            <a:pPr marL="685800" indent="-6858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sz="4400" b="0" dirty="0">
                <a:solidFill>
                  <a:schemeClr val="tx1"/>
                </a:solidFill>
              </a:rPr>
              <a:t>Informatique distribuée</a:t>
            </a:r>
          </a:p>
          <a:p>
            <a:pPr marL="685800" indent="-6858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sz="4400" b="0" dirty="0">
                <a:solidFill>
                  <a:schemeClr val="tx1"/>
                </a:solidFill>
              </a:rPr>
              <a:t>Sciences du multimédia et du jeu vidéo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E0DEA9-77DE-9F01-4A11-262A4EA8DD9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23 SEPTEMBRE 2026</a:t>
            </a:r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B0BFBC-CDD2-B627-83D8-41F5FFCEF3D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0833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8317D-C02D-DF06-AF71-D171838D6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E2D81-430C-3C36-63A6-0C35A0C8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Perspectives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9BD7A8-5B9B-3059-6927-5F1B4D194A8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fr-CA" dirty="0"/>
              <a:t>Professionnelles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2B625E-7E17-25C1-5479-F96FA0CDB3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anchor="ctr"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fr-FR" b="0" dirty="0">
                <a:solidFill>
                  <a:schemeClr val="tx1"/>
                </a:solidFill>
              </a:rPr>
              <a:t>Perspective IA :</a:t>
            </a:r>
          </a:p>
          <a:p>
            <a:pPr marL="1257300" lvl="1" indent="-571500">
              <a:buSzPct val="60000"/>
              <a:buFont typeface="Courier New" panose="02070309020205020404" pitchFamily="49" charset="0"/>
              <a:buChar char="o"/>
            </a:pPr>
            <a:r>
              <a:rPr lang="fr-FR" sz="3900" dirty="0"/>
              <a:t>Évolution constante et rapide</a:t>
            </a:r>
            <a:endParaRPr lang="fr-FR" dirty="0"/>
          </a:p>
          <a:p>
            <a:pPr marL="1257300" lvl="1" indent="-571500">
              <a:buSzPct val="60000"/>
              <a:buFont typeface="Courier New" panose="02070309020205020404" pitchFamily="49" charset="0"/>
              <a:buChar char="o"/>
            </a:pPr>
            <a:r>
              <a:rPr lang="fr-FR" sz="3900" dirty="0"/>
              <a:t>Augmentation des projets</a:t>
            </a:r>
            <a:endParaRPr lang="fr-FR" dirty="0"/>
          </a:p>
          <a:p>
            <a:pPr marL="1257300" lvl="1" indent="-571500">
              <a:buSzPct val="60000"/>
              <a:buFont typeface="Courier New" panose="02070309020205020404" pitchFamily="49" charset="0"/>
              <a:buChar char="o"/>
            </a:pPr>
            <a:r>
              <a:rPr lang="fr-FR" sz="3900" dirty="0"/>
              <a:t>Accessibilité accrue à la production</a:t>
            </a:r>
            <a:endParaRPr lang="fr-FR" dirty="0"/>
          </a:p>
          <a:p>
            <a:pPr marL="1257300" lvl="1" indent="-571500">
              <a:buSzPct val="60000"/>
              <a:buFont typeface="Courier New" panose="02070309020205020404" pitchFamily="49" charset="0"/>
              <a:buChar char="o"/>
            </a:pPr>
            <a:r>
              <a:rPr lang="fr-FR" sz="3900" dirty="0">
                <a:cs typeface="Arial"/>
              </a:rPr>
              <a:t>Changement important à la tarification</a:t>
            </a:r>
            <a:endParaRPr lang="fr-FR" sz="3900" b="0" dirty="0">
              <a:cs typeface="Arial"/>
            </a:endParaRPr>
          </a:p>
          <a:p>
            <a:pPr marL="1257300" lvl="1" indent="-571500">
              <a:buSzPct val="60000"/>
              <a:buFont typeface="Courier New" panose="02070309020205020404" pitchFamily="49" charset="0"/>
              <a:buChar char="o"/>
            </a:pPr>
            <a:endParaRPr lang="fr-FR" sz="3900" dirty="0">
              <a:cs typeface="Arial"/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271CB94-F3B5-698C-7516-CE90324120E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23 SEPTEMBRE 2026</a:t>
            </a:r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A51DF1-1A76-B220-4D51-B991B008029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88473434"/>
      </p:ext>
    </p:extLst>
  </p:cSld>
  <p:clrMapOvr>
    <a:masterClrMapping/>
  </p:clrMapOvr>
</p:sld>
</file>

<file path=ppt/theme/theme1.xml><?xml version="1.0" encoding="utf-8"?>
<a:theme xmlns:a="http://schemas.openxmlformats.org/drawingml/2006/main" name="Collège Lionel Groulx">
  <a:themeElements>
    <a:clrScheme name="Collège Lionel Groulx 2019">
      <a:dk1>
        <a:sysClr val="windowText" lastClr="000000"/>
      </a:dk1>
      <a:lt1>
        <a:sysClr val="window" lastClr="FFFFFF"/>
      </a:lt1>
      <a:dk2>
        <a:srgbClr val="D22630"/>
      </a:dk2>
      <a:lt2>
        <a:srgbClr val="E6E6E6"/>
      </a:lt2>
      <a:accent1>
        <a:srgbClr val="D22630"/>
      </a:accent1>
      <a:accent2>
        <a:srgbClr val="000000"/>
      </a:accent2>
      <a:accent3>
        <a:srgbClr val="A9ABAD"/>
      </a:accent3>
      <a:accent4>
        <a:srgbClr val="DBDCDD"/>
      </a:accent4>
      <a:accent5>
        <a:srgbClr val="757778"/>
      </a:accent5>
      <a:accent6>
        <a:srgbClr val="48494A"/>
      </a:accent6>
      <a:hlink>
        <a:srgbClr val="000000"/>
      </a:hlink>
      <a:folHlink>
        <a:srgbClr val="A9ABAD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22630"/>
        </a:solidFill>
        <a:ln>
          <a:noFill/>
        </a:ln>
        <a:effectLst/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600" dirty="0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8100" cmpd="sng">
          <a:solidFill>
            <a:srgbClr val="00000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bIns="0" rtlCol="0">
        <a:spAutoFit/>
      </a:bodyPr>
      <a:lstStyle>
        <a:defPPr>
          <a:lnSpc>
            <a:spcPct val="130000"/>
          </a:lnSpc>
          <a:spcBef>
            <a:spcPts val="3600"/>
          </a:spcBef>
          <a:defRPr sz="2200" dirty="0" err="1" smtClean="0">
            <a:solidFill>
              <a:srgbClr val="00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2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3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4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5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6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7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8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9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10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11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12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eef8e14-84b7-4653-8982-99831c58640c">
      <Terms xmlns="http://schemas.microsoft.com/office/infopath/2007/PartnerControls"/>
    </lcf76f155ced4ddcb4097134ff3c332f>
    <TaxCatchAll xmlns="ad6418eb-b4ce-4a08-83d5-3ddb3316b34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D7B17D7A9AA84CA909FB6EA4BA91BD" ma:contentTypeVersion="19" ma:contentTypeDescription="Create a new document." ma:contentTypeScope="" ma:versionID="5bccfef63d663776a445d5988690da7f">
  <xsd:schema xmlns:xsd="http://www.w3.org/2001/XMLSchema" xmlns:xs="http://www.w3.org/2001/XMLSchema" xmlns:p="http://schemas.microsoft.com/office/2006/metadata/properties" xmlns:ns2="4eef8e14-84b7-4653-8982-99831c58640c" xmlns:ns3="ad6418eb-b4ce-4a08-83d5-3ddb3316b34e" targetNamespace="http://schemas.microsoft.com/office/2006/metadata/properties" ma:root="true" ma:fieldsID="3980c9f853575fc045113645c54031ca" ns2:_="" ns3:_="">
    <xsd:import namespace="4eef8e14-84b7-4653-8982-99831c58640c"/>
    <xsd:import namespace="ad6418eb-b4ce-4a08-83d5-3ddb3316b3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ef8e14-84b7-4653-8982-99831c5864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6a3afb9-d487-4605-acc3-379986baea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6418eb-b4ce-4a08-83d5-3ddb3316b34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05d1381-aba3-4671-819f-689704a89a39}" ma:internalName="TaxCatchAll" ma:showField="CatchAllData" ma:web="ad6418eb-b4ce-4a08-83d5-3ddb3316b3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5207699-8044-4948-B7A6-A9009F00B7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6E81AE-BDCD-4BFB-AF99-A1CDAE24D22F}">
  <ds:schemaRefs>
    <ds:schemaRef ds:uri="http://schemas.openxmlformats.org/package/2006/metadata/core-properties"/>
    <ds:schemaRef ds:uri="http://purl.org/dc/elements/1.1/"/>
    <ds:schemaRef ds:uri="http://purl.org/dc/dcmitype/"/>
    <ds:schemaRef ds:uri="6b9d682f-8d08-4b3b-95ee-4db3047b0574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f1fce099-3f38-4ceb-8d12-dcb3678f9cc7"/>
    <ds:schemaRef ds:uri="4eef8e14-84b7-4653-8982-99831c58640c"/>
    <ds:schemaRef ds:uri="ad6418eb-b4ce-4a08-83d5-3ddb3316b34e"/>
  </ds:schemaRefs>
</ds:datastoreItem>
</file>

<file path=customXml/itemProps3.xml><?xml version="1.0" encoding="utf-8"?>
<ds:datastoreItem xmlns:ds="http://schemas.openxmlformats.org/officeDocument/2006/customXml" ds:itemID="{81F1439A-B139-4FFF-A310-CE563F00DF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ef8e14-84b7-4653-8982-99831c58640c"/>
    <ds:schemaRef ds:uri="ad6418eb-b4ce-4a08-83d5-3ddb3316b3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1004</TotalTime>
  <Words>459</Words>
  <Application>Microsoft Office PowerPoint</Application>
  <PresentationFormat>Personnalisé</PresentationFormat>
  <Paragraphs>139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Courier New</vt:lpstr>
      <vt:lpstr>Wingdings</vt:lpstr>
      <vt:lpstr>Collège Lionel Groulx</vt:lpstr>
      <vt:lpstr>Présentation PowerPoint</vt:lpstr>
      <vt:lpstr>Présentation PowerPoint</vt:lpstr>
      <vt:lpstr>Techniques de l’informatique</vt:lpstr>
      <vt:lpstr>Techniques de l’informatique</vt:lpstr>
      <vt:lpstr>Techniques de l’informatique</vt:lpstr>
      <vt:lpstr>Techniques de l’informatique</vt:lpstr>
      <vt:lpstr>Profil type étudiant</vt:lpstr>
      <vt:lpstr>Profil type</vt:lpstr>
      <vt:lpstr>Éléments distinctifs</vt:lpstr>
      <vt:lpstr>Éléments distinctifs</vt:lpstr>
      <vt:lpstr>Éléments distinctifs</vt:lpstr>
      <vt:lpstr>Éléments distinctifs</vt:lpstr>
      <vt:lpstr>Éléments distinctifs</vt:lpstr>
      <vt:lpstr>Éléments distinctifs</vt:lpstr>
      <vt:lpstr>Éléments distinctifs</vt:lpstr>
      <vt:lpstr>Perspectives</vt:lpstr>
      <vt:lpstr>Perspectives</vt:lpstr>
      <vt:lpstr>Perspectives</vt:lpstr>
      <vt:lpstr>Perspectives</vt:lpstr>
    </vt:vector>
  </TitlesOfParts>
  <Company>Sophie Le Bigot Présentatique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Le Bigot</dc:creator>
  <cp:lastModifiedBy>Annick Marseille</cp:lastModifiedBy>
  <cp:revision>249</cp:revision>
  <dcterms:created xsi:type="dcterms:W3CDTF">2019-02-08T13:32:15Z</dcterms:created>
  <dcterms:modified xsi:type="dcterms:W3CDTF">2026-09-09T18:37:40Z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0x01010082D7B17D7A9AA84CA909FB6EA4BA91BD</vt:lpwstr>
  </property>
  <property fmtid="{D5CDD505-2E9C-101B-9397-08002B2CF9AE}" pid="3" name="MediaServiceImageTags">
    <vt:lpwstr/>
  </property>
</Properties>
</file>